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9" r:id="rId2"/>
    <p:sldId id="263" r:id="rId3"/>
    <p:sldId id="264" r:id="rId4"/>
    <p:sldId id="284" r:id="rId5"/>
    <p:sldId id="265" r:id="rId6"/>
    <p:sldId id="283" r:id="rId7"/>
  </p:sldIdLst>
  <p:sldSz cx="12192000" cy="6858000"/>
  <p:notesSz cx="6858000" cy="9144000"/>
  <p:defaultTextStyle>
    <a:defPPr rtl="0"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1C2FA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615" autoAdjust="0"/>
  </p:normalViewPr>
  <p:slideViewPr>
    <p:cSldViewPr snapToGrid="0">
      <p:cViewPr varScale="1">
        <p:scale>
          <a:sx n="111" d="100"/>
          <a:sy n="111" d="100"/>
        </p:scale>
        <p:origin x="53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/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B893F20-A207-4C7F-993E-97558EF9B160}" type="datetime1">
              <a:rPr lang="bg-BG" smtClean="0"/>
              <a:pPr rtl="0"/>
              <a:t>5.5.2023 г.</a:t>
            </a:fld>
            <a:endParaRPr lang="bg-BG" dirty="0"/>
          </a:p>
        </p:txBody>
      </p:sp>
      <p:sp>
        <p:nvSpPr>
          <p:cNvPr id="4" name="Контейнер за долен колонтитул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/>
          </a:p>
        </p:txBody>
      </p:sp>
      <p:sp>
        <p:nvSpPr>
          <p:cNvPr id="5" name="Контейнер за номер на слайд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bg-BG" smtClean="0"/>
              <a:pPr rtl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noProof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7B859-6918-4E8A-B54B-057ABE1DEA82}" type="datetime1">
              <a:rPr lang="bg-BG" smtClean="0"/>
              <a:pPr/>
              <a:t>5.5.2023 г.</a:t>
            </a:fld>
            <a:endParaRPr lang="bg-BG"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noProof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bg-BG" noProof="0"/>
              <a:t>Редактиране на стиловете на текста на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noProof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noProof="0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bg-BG" noProof="0" smtClean="0"/>
              <a:pPr rtl="0"/>
              <a:t>1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276532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bg-BG" noProof="0" smtClean="0"/>
              <a:pPr rtl="0"/>
              <a:t>2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397013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bg-BG" noProof="0" smtClean="0"/>
              <a:pPr rtl="0"/>
              <a:t>3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9253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bg-BG" noProof="0" smtClean="0"/>
              <a:pPr rtl="0"/>
              <a:t>5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1217719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bg-BG" noProof="0" smtClean="0"/>
              <a:pPr rtl="0"/>
              <a:t>6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1900620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лавен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Контейнер за картина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bg-BG" noProof="0" dirty="0"/>
              <a:t>Вмъкнете или плъзнете и пуснете изображението тук</a:t>
            </a: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/>
          <a:lstStyle>
            <a:lvl1pPr algn="r">
              <a:defRPr sz="3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bg-BG" noProof="0" dirty="0"/>
              <a:t>Щракнете, за да редактирате стила на заглавието в образеца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bg-BG" noProof="0"/>
              <a:t>Щракнете, за да редактирате стила на подзаглавието в образеца</a:t>
            </a:r>
          </a:p>
        </p:txBody>
      </p:sp>
      <p:cxnSp>
        <p:nvCxnSpPr>
          <p:cNvPr id="5" name="Право съединение 4" descr="Разделителна линия на заглавен слайд&#10;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Контейнер за картина 5">
            <a:extLst>
              <a:ext uri="{FF2B5EF4-FFF2-40B4-BE49-F238E27FC236}">
                <a16:creationId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bg-BG" noProof="0"/>
              <a:t>Емблема</a:t>
            </a:r>
          </a:p>
        </p:txBody>
      </p:sp>
    </p:spTree>
    <p:extLst>
      <p:ext uri="{BB962C8B-B14F-4D97-AF65-F5344CB8AC3E}">
        <p14:creationId xmlns:p14="http://schemas.microsoft.com/office/powerpoint/2010/main" val="89044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бр. водещи символи изображение дяс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Елипса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3" name="Елипса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4" name="Елипса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42" name="Правоъгълник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0" name="Контейнер за картина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bg-BG" noProof="0"/>
              <a:t>Вмъкнете или плъзнете и пуснете изображението тук</a:t>
            </a: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 dirty="0"/>
              <a:t>Щракнете, за да редактирате стила на заглавието в образеца</a:t>
            </a:r>
          </a:p>
        </p:txBody>
      </p:sp>
      <p:sp>
        <p:nvSpPr>
          <p:cNvPr id="7" name="Контейнер за долен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</a:p>
        </p:txBody>
      </p:sp>
      <p:sp>
        <p:nvSpPr>
          <p:cNvPr id="5" name="Контейнер за 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bg-BG" noProof="0"/>
              <a:t>Описание на водещ символ</a:t>
            </a:r>
          </a:p>
        </p:txBody>
      </p:sp>
      <p:sp>
        <p:nvSpPr>
          <p:cNvPr id="13" name="Контейнер за 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bg-BG" noProof="0"/>
              <a:t>Описание на водещ символ</a:t>
            </a:r>
          </a:p>
        </p:txBody>
      </p:sp>
      <p:sp>
        <p:nvSpPr>
          <p:cNvPr id="6" name="Контейнер за текст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bg-BG" noProof="0"/>
              <a:t>Водещ символ 1</a:t>
            </a:r>
          </a:p>
        </p:txBody>
      </p:sp>
      <p:sp>
        <p:nvSpPr>
          <p:cNvPr id="10" name="Контейнер за текст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bg-BG" noProof="0"/>
              <a:t>Водещ символ 2</a:t>
            </a:r>
          </a:p>
        </p:txBody>
      </p:sp>
      <p:sp>
        <p:nvSpPr>
          <p:cNvPr id="12" name="Контейнер за текст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bg-BG" noProof="0"/>
              <a:t>Водещ символ 3</a:t>
            </a:r>
          </a:p>
        </p:txBody>
      </p:sp>
      <p:sp>
        <p:nvSpPr>
          <p:cNvPr id="21" name="Контейнер за текст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bg-BG" noProof="0"/>
              <a:t>Описание на водещ символ</a:t>
            </a:r>
          </a:p>
        </p:txBody>
      </p:sp>
      <p:sp>
        <p:nvSpPr>
          <p:cNvPr id="51" name="Осмоъгълник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52" name="Елипса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>
              <a:solidFill>
                <a:schemeClr val="accent1"/>
              </a:solidFill>
            </a:endParaRPr>
          </a:p>
        </p:txBody>
      </p:sp>
      <p:sp>
        <p:nvSpPr>
          <p:cNvPr id="53" name="Елипса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54" name="Елипса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>
              <a:solidFill>
                <a:schemeClr val="accent1"/>
              </a:solidFill>
            </a:endParaRPr>
          </a:p>
        </p:txBody>
      </p:sp>
      <p:sp>
        <p:nvSpPr>
          <p:cNvPr id="55" name="Контейнер за номер на слайд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  <p:grpSp>
        <p:nvGrpSpPr>
          <p:cNvPr id="22" name="Група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Свободна линия: Фигура 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0"/>
            </a:p>
          </p:txBody>
        </p:sp>
        <p:sp>
          <p:nvSpPr>
            <p:cNvPr id="27" name="Свободна линия: Фигура 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0"/>
            </a:p>
          </p:txBody>
        </p:sp>
        <p:sp>
          <p:nvSpPr>
            <p:cNvPr id="28" name="Свободна линия: Фигура 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0"/>
            </a:p>
          </p:txBody>
        </p:sp>
        <p:sp>
          <p:nvSpPr>
            <p:cNvPr id="29" name="Свободна линия: Фигура 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0"/>
            </a:p>
          </p:txBody>
        </p:sp>
        <p:sp>
          <p:nvSpPr>
            <p:cNvPr id="30" name="Свободна линия: Фигура 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0"/>
            </a:p>
          </p:txBody>
        </p:sp>
        <p:sp>
          <p:nvSpPr>
            <p:cNvPr id="31" name="Свободна линия: Фигура 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0"/>
            </a:p>
          </p:txBody>
        </p:sp>
        <p:sp>
          <p:nvSpPr>
            <p:cNvPr id="32" name="Свободна линия: Фигура 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0"/>
            </a:p>
          </p:txBody>
        </p:sp>
      </p:grpSp>
      <p:sp>
        <p:nvSpPr>
          <p:cNvPr id="38" name="Контейнер за картина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5874" y="4835817"/>
            <a:ext cx="691688" cy="691688"/>
          </a:xfrm>
        </p:spPr>
        <p:txBody>
          <a:bodyPr rtlCol="0"/>
          <a:lstStyle>
            <a:lvl1pPr marL="0" indent="0">
              <a:buNone/>
              <a:defRPr sz="10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</a:p>
        </p:txBody>
      </p:sp>
      <p:sp>
        <p:nvSpPr>
          <p:cNvPr id="39" name="Контейнер за картина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05874" y="3271181"/>
            <a:ext cx="691688" cy="691688"/>
          </a:xfrm>
        </p:spPr>
        <p:txBody>
          <a:bodyPr rtlCol="0"/>
          <a:lstStyle>
            <a:lvl1pPr marL="0" indent="0">
              <a:buNone/>
              <a:defRPr sz="10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</a:p>
        </p:txBody>
      </p:sp>
      <p:sp>
        <p:nvSpPr>
          <p:cNvPr id="40" name="Контейнер за картина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05874" y="1706545"/>
            <a:ext cx="691688" cy="691688"/>
          </a:xfrm>
        </p:spPr>
        <p:txBody>
          <a:bodyPr rtlCol="0"/>
          <a:lstStyle>
            <a:lvl1pPr marL="0" indent="0">
              <a:buNone/>
              <a:defRPr sz="10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91179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ов проду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вободна линия: Фигура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5" name="Свободна линия: Фигура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6" name="Свободна линия: Фигура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7" name="Свободна линия: Фигура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8" name="Свободна линия: Фигура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9" name="Свободна линия: Фигура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0" name="Свободна линия: Фигура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1" name="Свободна линия: Фигура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2" name="Свободна линия: Фигура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3" name="Свободна линия: Фигура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4" name="Свободна линия: Фигура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5" name="Свободна линия: Фигура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6" name="Свободна линия: Фигура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7" name="Свободна линия: Фигура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grpSp>
        <p:nvGrpSpPr>
          <p:cNvPr id="43" name="Група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Закръглен правоъгълник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bg-BG" noProof="0"/>
            </a:p>
          </p:txBody>
        </p:sp>
        <p:sp>
          <p:nvSpPr>
            <p:cNvPr id="45" name="Закръглен правоъгълник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0"/>
            </a:p>
          </p:txBody>
        </p:sp>
        <p:sp>
          <p:nvSpPr>
            <p:cNvPr id="46" name="Правоъгълник: Заоблени ъгли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0"/>
            </a:p>
          </p:txBody>
        </p:sp>
        <p:sp>
          <p:nvSpPr>
            <p:cNvPr id="47" name="Закръглен правоъгълник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0"/>
            </a:p>
          </p:txBody>
        </p:sp>
        <p:sp>
          <p:nvSpPr>
            <p:cNvPr id="48" name="Закръглен правоъгълник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bg-BG" noProof="0"/>
            </a:p>
          </p:txBody>
        </p:sp>
        <p:sp>
          <p:nvSpPr>
            <p:cNvPr id="49" name="Елипса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bg-BG" noProof="0"/>
            </a:p>
          </p:txBody>
        </p:sp>
        <p:sp>
          <p:nvSpPr>
            <p:cNvPr id="50" name="Елипса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bg-BG" noProof="0"/>
            </a:p>
          </p:txBody>
        </p:sp>
        <p:sp>
          <p:nvSpPr>
            <p:cNvPr id="51" name="Елипса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bg-BG" noProof="0"/>
            </a:p>
          </p:txBody>
        </p:sp>
      </p:grpSp>
      <p:sp>
        <p:nvSpPr>
          <p:cNvPr id="3" name="Контейнер на съдържание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bg-BG" noProof="0"/>
              <a:t>Тук може да има подчертан текст</a:t>
            </a: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  <p:sp>
        <p:nvSpPr>
          <p:cNvPr id="7" name="Контейнер за долен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</a:p>
        </p:txBody>
      </p:sp>
      <p:sp>
        <p:nvSpPr>
          <p:cNvPr id="8" name="Контейнер за номер на слайд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  <p:sp>
        <p:nvSpPr>
          <p:cNvPr id="5" name="Контейнер за картина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bg-BG" noProof="0"/>
              <a:t>Вмъкнете или плъзнете и пуснете изображението тук</a:t>
            </a:r>
          </a:p>
        </p:txBody>
      </p:sp>
      <p:sp>
        <p:nvSpPr>
          <p:cNvPr id="9" name="Контейнер за текст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bg-BG" noProof="0"/>
              <a:t>Редактиране на стиловете на текста на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водещи символа изображение за коло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Елипса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17" name="Елипса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19" name="Елипса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  <p:sp>
        <p:nvSpPr>
          <p:cNvPr id="7" name="Контейнер за долен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</a:p>
        </p:txBody>
      </p:sp>
      <p:sp>
        <p:nvSpPr>
          <p:cNvPr id="8" name="Контейнер за номер на слайд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  <p:sp>
        <p:nvSpPr>
          <p:cNvPr id="5" name="Контейнер за 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bg-BG" noProof="0"/>
              <a:t>Описание на водещ символ</a:t>
            </a:r>
          </a:p>
        </p:txBody>
      </p:sp>
      <p:sp>
        <p:nvSpPr>
          <p:cNvPr id="13" name="Контейнер за 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bg-BG" noProof="0"/>
              <a:t>Описание на водещ символ</a:t>
            </a:r>
          </a:p>
        </p:txBody>
      </p:sp>
      <p:sp>
        <p:nvSpPr>
          <p:cNvPr id="15" name="Контейнер за текст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bg-BG" noProof="0"/>
              <a:t>Описание на водещ символ</a:t>
            </a:r>
          </a:p>
        </p:txBody>
      </p:sp>
      <p:sp>
        <p:nvSpPr>
          <p:cNvPr id="10" name="Контейнер за текст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bg-BG" noProof="0"/>
              <a:t>Водещ символ 2</a:t>
            </a:r>
          </a:p>
        </p:txBody>
      </p:sp>
      <p:sp>
        <p:nvSpPr>
          <p:cNvPr id="12" name="Контейнер за текст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bg-BG" noProof="0"/>
              <a:t>Водещ символ 3</a:t>
            </a:r>
          </a:p>
        </p:txBody>
      </p:sp>
      <p:sp>
        <p:nvSpPr>
          <p:cNvPr id="16" name="Контейнер за текст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bg-BG" noProof="0"/>
              <a:t>Водещ символ 4</a:t>
            </a:r>
          </a:p>
        </p:txBody>
      </p:sp>
      <p:sp>
        <p:nvSpPr>
          <p:cNvPr id="9" name="Контейнер за текст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bg-BG" noProof="0"/>
              <a:t>Подзаглавка</a:t>
            </a:r>
          </a:p>
        </p:txBody>
      </p:sp>
      <p:sp>
        <p:nvSpPr>
          <p:cNvPr id="20" name="Контейнер за картина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24708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21" name="Контейнер за картина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72402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</a:p>
        </p:txBody>
      </p:sp>
      <p:sp>
        <p:nvSpPr>
          <p:cNvPr id="22" name="Контейнер за картина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621493" y="2358090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</a:p>
        </p:txBody>
      </p:sp>
    </p:spTree>
    <p:extLst>
      <p:ext uri="{BB962C8B-B14F-4D97-AF65-F5344CB8AC3E}">
        <p14:creationId xmlns:p14="http://schemas.microsoft.com/office/powerpoint/2010/main" val="307200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пция 2 за големи чис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Контейнер за текст 3">
            <a:extLst>
              <a:ext uri="{FF2B5EF4-FFF2-40B4-BE49-F238E27FC236}">
                <a16:creationId xmlns:a16="http://schemas.microsoft.com/office/drawing/2014/main" id="{E6E9DC6E-6F00-46BA-B990-095D92A35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79984"/>
            <a:ext cx="4348065" cy="434806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bg-BG" noProof="0"/>
              <a:t>Заглавка на раздел</a:t>
            </a:r>
          </a:p>
        </p:txBody>
      </p:sp>
      <p:sp>
        <p:nvSpPr>
          <p:cNvPr id="27" name="Контейнер за текст 9">
            <a:extLst>
              <a:ext uri="{FF2B5EF4-FFF2-40B4-BE49-F238E27FC236}">
                <a16:creationId xmlns:a16="http://schemas.microsoft.com/office/drawing/2014/main" id="{76D2E128-93A5-440C-A234-55AC27F90F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54721"/>
            <a:ext cx="3998591" cy="399859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bg-BG" noProof="0"/>
              <a:t>Заглавка на раздел</a:t>
            </a:r>
          </a:p>
        </p:txBody>
      </p:sp>
      <p:sp>
        <p:nvSpPr>
          <p:cNvPr id="28" name="Контейнер за текст 9">
            <a:extLst>
              <a:ext uri="{FF2B5EF4-FFF2-40B4-BE49-F238E27FC236}">
                <a16:creationId xmlns:a16="http://schemas.microsoft.com/office/drawing/2014/main" id="{315814FC-F14E-4ECD-A97E-869936E55D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193897"/>
            <a:ext cx="3120238" cy="312023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bg-BG" noProof="0"/>
              <a:t>Заглавка на раздел</a:t>
            </a:r>
          </a:p>
        </p:txBody>
      </p:sp>
      <p:sp>
        <p:nvSpPr>
          <p:cNvPr id="48" name="Свободна линия: Фигура 47">
            <a:extLst>
              <a:ext uri="{FF2B5EF4-FFF2-40B4-BE49-F238E27FC236}">
                <a16:creationId xmlns:a16="http://schemas.microsoft.com/office/drawing/2014/main" id="{A8E117AC-4076-4663-96EA-12A984AAA63A}"/>
              </a:ext>
            </a:extLst>
          </p:cNvPr>
          <p:cNvSpPr/>
          <p:nvPr userDrawn="1"/>
        </p:nvSpPr>
        <p:spPr>
          <a:xfrm>
            <a:off x="4740115" y="2772299"/>
            <a:ext cx="494967" cy="1963434"/>
          </a:xfrm>
          <a:custGeom>
            <a:avLst/>
            <a:gdLst>
              <a:gd name="connsiteX0" fmla="*/ 258706 w 494967"/>
              <a:gd name="connsiteY0" fmla="*/ 0 h 1963434"/>
              <a:gd name="connsiteX1" fmla="*/ 324121 w 494967"/>
              <a:gd name="connsiteY1" fmla="*/ 135794 h 1963434"/>
              <a:gd name="connsiteX2" fmla="*/ 494967 w 494967"/>
              <a:gd name="connsiteY2" fmla="*/ 982025 h 1963434"/>
              <a:gd name="connsiteX3" fmla="*/ 324121 w 494967"/>
              <a:gd name="connsiteY3" fmla="*/ 1828257 h 1963434"/>
              <a:gd name="connsiteX4" fmla="*/ 259003 w 494967"/>
              <a:gd name="connsiteY4" fmla="*/ 1963434 h 1963434"/>
              <a:gd name="connsiteX5" fmla="*/ 241238 w 494967"/>
              <a:gd name="connsiteY5" fmla="*/ 1934192 h 1963434"/>
              <a:gd name="connsiteX6" fmla="*/ 0 w 494967"/>
              <a:gd name="connsiteY6" fmla="*/ 981472 h 1963434"/>
              <a:gd name="connsiteX7" fmla="*/ 241238 w 494967"/>
              <a:gd name="connsiteY7" fmla="*/ 28753 h 19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67" h="1963434">
                <a:moveTo>
                  <a:pt x="258706" y="0"/>
                </a:moveTo>
                <a:lnTo>
                  <a:pt x="324121" y="135794"/>
                </a:lnTo>
                <a:cubicBezTo>
                  <a:pt x="434133" y="395891"/>
                  <a:pt x="494967" y="681854"/>
                  <a:pt x="494967" y="982025"/>
                </a:cubicBezTo>
                <a:cubicBezTo>
                  <a:pt x="494967" y="1282196"/>
                  <a:pt x="434133" y="1568159"/>
                  <a:pt x="324121" y="1828257"/>
                </a:cubicBezTo>
                <a:lnTo>
                  <a:pt x="259003" y="1963434"/>
                </a:lnTo>
                <a:lnTo>
                  <a:pt x="241238" y="1934192"/>
                </a:lnTo>
                <a:cubicBezTo>
                  <a:pt x="87390" y="1650983"/>
                  <a:pt x="0" y="1326433"/>
                  <a:pt x="0" y="981472"/>
                </a:cubicBezTo>
                <a:cubicBezTo>
                  <a:pt x="0" y="636511"/>
                  <a:pt x="87390" y="311961"/>
                  <a:pt x="241238" y="28753"/>
                </a:cubicBez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47" name="Свободна линия: Фигура 46">
            <a:extLst>
              <a:ext uri="{FF2B5EF4-FFF2-40B4-BE49-F238E27FC236}">
                <a16:creationId xmlns:a16="http://schemas.microsoft.com/office/drawing/2014/main" id="{33BA9298-2BC7-49EF-BEB7-E71095424207}"/>
              </a:ext>
            </a:extLst>
          </p:cNvPr>
          <p:cNvSpPr/>
          <p:nvPr userDrawn="1"/>
        </p:nvSpPr>
        <p:spPr>
          <a:xfrm>
            <a:off x="8245937" y="2863999"/>
            <a:ext cx="491664" cy="1780035"/>
          </a:xfrm>
          <a:custGeom>
            <a:avLst/>
            <a:gdLst>
              <a:gd name="connsiteX0" fmla="*/ 279162 w 491664"/>
              <a:gd name="connsiteY0" fmla="*/ 0 h 1780035"/>
              <a:gd name="connsiteX1" fmla="*/ 334593 w 491664"/>
              <a:gd name="connsiteY1" fmla="*/ 115068 h 1780035"/>
              <a:gd name="connsiteX2" fmla="*/ 491664 w 491664"/>
              <a:gd name="connsiteY2" fmla="*/ 893069 h 1780035"/>
              <a:gd name="connsiteX3" fmla="*/ 334593 w 491664"/>
              <a:gd name="connsiteY3" fmla="*/ 1671070 h 1780035"/>
              <a:gd name="connsiteX4" fmla="*/ 282102 w 491664"/>
              <a:gd name="connsiteY4" fmla="*/ 1780035 h 1780035"/>
              <a:gd name="connsiteX5" fmla="*/ 265807 w 491664"/>
              <a:gd name="connsiteY5" fmla="*/ 1758245 h 1780035"/>
              <a:gd name="connsiteX6" fmla="*/ 0 w 491664"/>
              <a:gd name="connsiteY6" fmla="*/ 888052 h 1780035"/>
              <a:gd name="connsiteX7" fmla="*/ 265807 w 491664"/>
              <a:gd name="connsiteY7" fmla="*/ 17859 h 17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664" h="1780035">
                <a:moveTo>
                  <a:pt x="279162" y="0"/>
                </a:moveTo>
                <a:lnTo>
                  <a:pt x="334593" y="115068"/>
                </a:lnTo>
                <a:cubicBezTo>
                  <a:pt x="435735" y="354195"/>
                  <a:pt x="491664" y="617100"/>
                  <a:pt x="491664" y="893069"/>
                </a:cubicBezTo>
                <a:cubicBezTo>
                  <a:pt x="491664" y="1169038"/>
                  <a:pt x="435735" y="1431944"/>
                  <a:pt x="334593" y="1671070"/>
                </a:cubicBezTo>
                <a:lnTo>
                  <a:pt x="282102" y="1780035"/>
                </a:lnTo>
                <a:lnTo>
                  <a:pt x="265807" y="1758245"/>
                </a:lnTo>
                <a:cubicBezTo>
                  <a:pt x="97991" y="1509844"/>
                  <a:pt x="0" y="1210391"/>
                  <a:pt x="0" y="888052"/>
                </a:cubicBezTo>
                <a:cubicBezTo>
                  <a:pt x="0" y="565713"/>
                  <a:pt x="97991" y="266261"/>
                  <a:pt x="265807" y="17859"/>
                </a:cubicBezTo>
                <a:close/>
              </a:path>
            </a:pathLst>
          </a:cu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16" name="Свободна линия: Фигура 15">
            <a:extLst>
              <a:ext uri="{FF2B5EF4-FFF2-40B4-BE49-F238E27FC236}">
                <a16:creationId xmlns:a16="http://schemas.microsoft.com/office/drawing/2014/main" id="{D850331C-9383-4367-8C09-8FBE227C98B4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17" name="Свободна линия: Фигура 16">
            <a:extLst>
              <a:ext uri="{FF2B5EF4-FFF2-40B4-BE49-F238E27FC236}">
                <a16:creationId xmlns:a16="http://schemas.microsoft.com/office/drawing/2014/main" id="{D5AADDFA-0151-46BA-B788-3C5B8FC5B5FD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0" name="Свободна линия: Фигура 19">
            <a:extLst>
              <a:ext uri="{FF2B5EF4-FFF2-40B4-BE49-F238E27FC236}">
                <a16:creationId xmlns:a16="http://schemas.microsoft.com/office/drawing/2014/main" id="{CC98EDD7-AC10-482C-9B0F-9EE170C1F8C4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2" name="Свободна линия: Фигура 21">
            <a:extLst>
              <a:ext uri="{FF2B5EF4-FFF2-40B4-BE49-F238E27FC236}">
                <a16:creationId xmlns:a16="http://schemas.microsoft.com/office/drawing/2014/main" id="{46C6BDBB-2B70-456D-86FB-0A63D587A509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3" name="Свободна линия: Фигура 22">
            <a:extLst>
              <a:ext uri="{FF2B5EF4-FFF2-40B4-BE49-F238E27FC236}">
                <a16:creationId xmlns:a16="http://schemas.microsoft.com/office/drawing/2014/main" id="{DD294FD8-6E9C-409A-81F3-C1E9BE998524}"/>
              </a:ext>
            </a:extLst>
          </p:cNvPr>
          <p:cNvSpPr/>
          <p:nvPr userDrawn="1"/>
        </p:nvSpPr>
        <p:spPr>
          <a:xfrm rot="13336516">
            <a:off x="137666" y="5349121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bg-BG" noProof="0"/>
          </a:p>
        </p:txBody>
      </p:sp>
      <p:sp>
        <p:nvSpPr>
          <p:cNvPr id="24" name="Свободна линия: Фигура 23">
            <a:extLst>
              <a:ext uri="{FF2B5EF4-FFF2-40B4-BE49-F238E27FC236}">
                <a16:creationId xmlns:a16="http://schemas.microsoft.com/office/drawing/2014/main" id="{E9CE551E-3C50-4DFC-B1F0-E75C36EB546C}"/>
              </a:ext>
            </a:extLst>
          </p:cNvPr>
          <p:cNvSpPr/>
          <p:nvPr userDrawn="1"/>
        </p:nvSpPr>
        <p:spPr>
          <a:xfrm rot="5738060">
            <a:off x="100722" y="596209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5" name="Свободна линия: Фигура 24">
            <a:extLst>
              <a:ext uri="{FF2B5EF4-FFF2-40B4-BE49-F238E27FC236}">
                <a16:creationId xmlns:a16="http://schemas.microsoft.com/office/drawing/2014/main" id="{1A30495D-C647-4038-8E7F-16125414CE5D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  <p:sp>
        <p:nvSpPr>
          <p:cNvPr id="8" name="Контейнер за долен колонтитул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</a:p>
        </p:txBody>
      </p:sp>
      <p:sp>
        <p:nvSpPr>
          <p:cNvPr id="9" name="Контейнер за номер на слайд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  <p:sp>
        <p:nvSpPr>
          <p:cNvPr id="29" name="Свободна линия: Фигура 28">
            <a:extLst>
              <a:ext uri="{FF2B5EF4-FFF2-40B4-BE49-F238E27FC236}">
                <a16:creationId xmlns:a16="http://schemas.microsoft.com/office/drawing/2014/main" id="{487EAD8B-C2A9-4ED7-BA79-62CE2E5D80F9}"/>
              </a:ext>
            </a:extLst>
          </p:cNvPr>
          <p:cNvSpPr/>
          <p:nvPr userDrawn="1"/>
        </p:nvSpPr>
        <p:spPr>
          <a:xfrm rot="3693105">
            <a:off x="270909" y="5041123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1" name="Контейнер за текст 18">
            <a:extLst>
              <a:ext uri="{FF2B5EF4-FFF2-40B4-BE49-F238E27FC236}">
                <a16:creationId xmlns:a16="http://schemas.microsoft.com/office/drawing/2014/main" id="{C614E990-EC62-437B-ADF0-038FF35A2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4343" y="2505766"/>
            <a:ext cx="3374987" cy="885825"/>
          </a:xfrm>
        </p:spPr>
        <p:txBody>
          <a:bodyPr rtlCol="0" anchor="ctr"/>
          <a:lstStyle>
            <a:lvl1pPr marL="0" indent="0" algn="ctr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bg-BG" noProof="0"/>
              <a:t>1</a:t>
            </a:r>
          </a:p>
        </p:txBody>
      </p:sp>
      <p:sp>
        <p:nvSpPr>
          <p:cNvPr id="32" name="Контейнер за текст 20">
            <a:extLst>
              <a:ext uri="{FF2B5EF4-FFF2-40B4-BE49-F238E27FC236}">
                <a16:creationId xmlns:a16="http://schemas.microsoft.com/office/drawing/2014/main" id="{A6926E00-3D05-4600-B7E9-74F56D038A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968" y="2505766"/>
            <a:ext cx="3025513" cy="885825"/>
          </a:xfrm>
        </p:spPr>
        <p:txBody>
          <a:bodyPr rtlCol="0" anchor="ctr"/>
          <a:lstStyle>
            <a:lvl1pPr marL="0" indent="0" algn="ctr">
              <a:buNone/>
              <a:defRPr sz="8000" b="1" i="0">
                <a:latin typeface="+mj-lt"/>
              </a:defRPr>
            </a:lvl1pPr>
          </a:lstStyle>
          <a:p>
            <a:pPr lvl="0" rtl="0"/>
            <a:r>
              <a:rPr lang="bg-BG" noProof="0"/>
              <a:t>2</a:t>
            </a:r>
          </a:p>
        </p:txBody>
      </p:sp>
      <p:sp>
        <p:nvSpPr>
          <p:cNvPr id="33" name="Контейнер за текст 32">
            <a:extLst>
              <a:ext uri="{FF2B5EF4-FFF2-40B4-BE49-F238E27FC236}">
                <a16:creationId xmlns:a16="http://schemas.microsoft.com/office/drawing/2014/main" id="{56EA1CAB-F73E-42AE-AC55-B00392B49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7600" y="2490630"/>
            <a:ext cx="2090738" cy="900962"/>
          </a:xfrm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8000" b="1" i="0" dirty="0">
                <a:latin typeface="+mj-lt"/>
              </a:defRPr>
            </a:lvl1pPr>
          </a:lstStyle>
          <a:p>
            <a:pPr marL="266700" lvl="0" indent="-266700" algn="ctr" rtl="0"/>
            <a:r>
              <a:rPr lang="bg-BG" noProof="0"/>
              <a:t>3</a:t>
            </a:r>
          </a:p>
        </p:txBody>
      </p:sp>
      <p:sp>
        <p:nvSpPr>
          <p:cNvPr id="35" name="Контейнер за текст 34">
            <a:extLst>
              <a:ext uri="{FF2B5EF4-FFF2-40B4-BE49-F238E27FC236}">
                <a16:creationId xmlns:a16="http://schemas.microsoft.com/office/drawing/2014/main" id="{34357700-1BDF-40C0-BFE9-5F837ADED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20138" y="4015478"/>
            <a:ext cx="2489200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bg-BG" noProof="0"/>
              <a:t>Описание на раздел</a:t>
            </a:r>
          </a:p>
        </p:txBody>
      </p:sp>
      <p:sp>
        <p:nvSpPr>
          <p:cNvPr id="37" name="Контейнер за текст 36">
            <a:extLst>
              <a:ext uri="{FF2B5EF4-FFF2-40B4-BE49-F238E27FC236}">
                <a16:creationId xmlns:a16="http://schemas.microsoft.com/office/drawing/2014/main" id="{A3F3E97F-9A21-4431-909B-D1E580B19F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1124" y="4015478"/>
            <a:ext cx="2489200" cy="1011238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bg-BG" noProof="0"/>
              <a:t>Описание на раздел</a:t>
            </a:r>
          </a:p>
        </p:txBody>
      </p:sp>
      <p:sp>
        <p:nvSpPr>
          <p:cNvPr id="39" name="Контейнер за текст 38">
            <a:extLst>
              <a:ext uri="{FF2B5EF4-FFF2-40B4-BE49-F238E27FC236}">
                <a16:creationId xmlns:a16="http://schemas.microsoft.com/office/drawing/2014/main" id="{2445CEA3-6928-4E8E-8E52-B7043F3580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37600" y="4015478"/>
            <a:ext cx="2090738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bg-BG" noProof="0"/>
              <a:t>Описание на раздел</a:t>
            </a:r>
          </a:p>
        </p:txBody>
      </p:sp>
    </p:spTree>
    <p:extLst>
      <p:ext uri="{BB962C8B-B14F-4D97-AF65-F5344CB8AC3E}">
        <p14:creationId xmlns:p14="http://schemas.microsoft.com/office/powerpoint/2010/main" val="215979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текст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0" dirty="0"/>
              <a:t>Редактиране на стиловете на текста на образеца</a:t>
            </a:r>
          </a:p>
        </p:txBody>
      </p:sp>
      <p:sp>
        <p:nvSpPr>
          <p:cNvPr id="4" name="Контейнер на съдържание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bg-BG" noProof="0"/>
              <a:t>Редактиране на стиловете на текста на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  <p:sp>
        <p:nvSpPr>
          <p:cNvPr id="10" name="Контейнер за долен колонтитул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</a:p>
        </p:txBody>
      </p:sp>
      <p:sp>
        <p:nvSpPr>
          <p:cNvPr id="11" name="Контейнер за номер на слайд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  <p:sp>
        <p:nvSpPr>
          <p:cNvPr id="8" name="Контейнер за текст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bg-BG" noProof="0"/>
              <a:t>Редактиране на стиловете на текста на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  <p:sp>
        <p:nvSpPr>
          <p:cNvPr id="12" name="Контейнер за текст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000" b="1"/>
            </a:lvl1pPr>
          </a:lstStyle>
          <a:p>
            <a:pPr lvl="0" rtl="0"/>
            <a:r>
              <a:rPr lang="bg-BG" noProof="0"/>
              <a:t>Редактиране на стиловете на текста на образеца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ясто на паза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вободна линия: Фигура 12">
            <a:extLst>
              <a:ext uri="{FF2B5EF4-FFF2-40B4-BE49-F238E27FC236}">
                <a16:creationId xmlns:a16="http://schemas.microsoft.com/office/drawing/2014/main" id="{070BDE6F-3ADC-465D-A1D5-2E3FEE5E3685}"/>
              </a:ext>
            </a:extLst>
          </p:cNvPr>
          <p:cNvSpPr/>
          <p:nvPr userDrawn="1"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стила на заглавието на образеца</a:t>
            </a:r>
          </a:p>
        </p:txBody>
      </p:sp>
      <p:sp>
        <p:nvSpPr>
          <p:cNvPr id="6" name="Контейнер за долен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</a:p>
        </p:txBody>
      </p:sp>
      <p:sp>
        <p:nvSpPr>
          <p:cNvPr id="7" name="Контейнер за номер на слайд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  <p:cxnSp>
        <p:nvCxnSpPr>
          <p:cNvPr id="14" name="Право съединение 13">
            <a:extLst>
              <a:ext uri="{FF2B5EF4-FFF2-40B4-BE49-F238E27FC236}">
                <a16:creationId xmlns:a16="http://schemas.microsoft.com/office/drawing/2014/main" id="{B3B7A27A-7EBF-4E8D-A115-E66CB9FAB63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аво съединение 14">
            <a:extLst>
              <a:ext uri="{FF2B5EF4-FFF2-40B4-BE49-F238E27FC236}">
                <a16:creationId xmlns:a16="http://schemas.microsoft.com/office/drawing/2014/main" id="{1BFFAC39-59BE-48F2-AD63-62BEFC00B1D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Контейнер за текст 5">
            <a:extLst>
              <a:ext uri="{FF2B5EF4-FFF2-40B4-BE49-F238E27FC236}">
                <a16:creationId xmlns:a16="http://schemas.microsoft.com/office/drawing/2014/main" id="{FA965502-3EB0-4B3F-B1BD-4A4FCF7FF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Заглавие на квадрант</a:t>
            </a:r>
          </a:p>
        </p:txBody>
      </p:sp>
      <p:sp>
        <p:nvSpPr>
          <p:cNvPr id="20" name="Контейнер за текст 5">
            <a:extLst>
              <a:ext uri="{FF2B5EF4-FFF2-40B4-BE49-F238E27FC236}">
                <a16:creationId xmlns:a16="http://schemas.microsoft.com/office/drawing/2014/main" id="{C18A1C3D-3A6C-4F03-9E67-CC675C5F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5757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Заглавие на квадрант</a:t>
            </a:r>
          </a:p>
        </p:txBody>
      </p:sp>
      <p:sp>
        <p:nvSpPr>
          <p:cNvPr id="21" name="Контейнер за текст 5">
            <a:extLst>
              <a:ext uri="{FF2B5EF4-FFF2-40B4-BE49-F238E27FC236}">
                <a16:creationId xmlns:a16="http://schemas.microsoft.com/office/drawing/2014/main" id="{469CF172-1F46-411E-B0E1-B0220CFB3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18782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Заглавие на квадрант</a:t>
            </a:r>
          </a:p>
        </p:txBody>
      </p:sp>
      <p:sp>
        <p:nvSpPr>
          <p:cNvPr id="22" name="Контейнер за текст 5">
            <a:extLst>
              <a:ext uri="{FF2B5EF4-FFF2-40B4-BE49-F238E27FC236}">
                <a16:creationId xmlns:a16="http://schemas.microsoft.com/office/drawing/2014/main" id="{BD9E85DB-9B95-40F2-9F0B-3D21BC9DC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18782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Заглавие на квадрант</a:t>
            </a:r>
          </a:p>
        </p:txBody>
      </p:sp>
    </p:spTree>
    <p:extLst>
      <p:ext uri="{BB962C8B-B14F-4D97-AF65-F5344CB8AC3E}">
        <p14:creationId xmlns:p14="http://schemas.microsoft.com/office/powerpoint/2010/main" val="104447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олони в рам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на съдържание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bg-BG" noProof="0"/>
              <a:t>Редактиране на стиловете на текста на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  <p:sp>
        <p:nvSpPr>
          <p:cNvPr id="7" name="Контейнер за долен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</a:p>
        </p:txBody>
      </p:sp>
      <p:sp>
        <p:nvSpPr>
          <p:cNvPr id="8" name="Контейнер за номер на слайд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  <p:sp>
        <p:nvSpPr>
          <p:cNvPr id="5" name="Контейнер за текст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bg-BG" noProof="0"/>
              <a:t>Редактиране на стиловете на текста на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  <p:sp>
        <p:nvSpPr>
          <p:cNvPr id="11" name="Контейнер за текст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bg-BG" noProof="0"/>
              <a:t>Редактиране на стиловете на текста на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  <p:sp>
        <p:nvSpPr>
          <p:cNvPr id="9" name="Контейнер за текст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bg-BG" noProof="0"/>
              <a:t>Подзаглавка</a:t>
            </a:r>
          </a:p>
        </p:txBody>
      </p:sp>
      <p:sp>
        <p:nvSpPr>
          <p:cNvPr id="6" name="Контейнер за текст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bg-BG" noProof="0"/>
              <a:t>Заглавие на раздел 1</a:t>
            </a:r>
          </a:p>
        </p:txBody>
      </p:sp>
      <p:sp>
        <p:nvSpPr>
          <p:cNvPr id="12" name="Контейнер за текст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bg-BG" noProof="0"/>
              <a:t>Заглавие на раздел 2</a:t>
            </a:r>
          </a:p>
        </p:txBody>
      </p:sp>
      <p:sp>
        <p:nvSpPr>
          <p:cNvPr id="14" name="Контейнер за текст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bg-BG" noProof="0"/>
              <a:t>Заглавие на раздел 3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ва ли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  <p:sp>
        <p:nvSpPr>
          <p:cNvPr id="6" name="Контейнер за долен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</a:p>
        </p:txBody>
      </p:sp>
      <p:sp>
        <p:nvSpPr>
          <p:cNvPr id="7" name="Контейнер за номер на слайд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  <p:sp>
        <p:nvSpPr>
          <p:cNvPr id="13" name="Контейнер за текст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bg-BG" noProof="0"/>
              <a:t>Подзаглавка</a:t>
            </a:r>
          </a:p>
        </p:txBody>
      </p:sp>
      <p:cxnSp>
        <p:nvCxnSpPr>
          <p:cNvPr id="15" name="Съединител &quot;права стрелка&quot;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Контейнер за текст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 dirty="0"/>
              <a:t>Година</a:t>
            </a:r>
          </a:p>
        </p:txBody>
      </p:sp>
      <p:sp>
        <p:nvSpPr>
          <p:cNvPr id="17" name="Контейнер за текст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21" name="Контейнер за текст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22" name="Контейнер за текст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25" name="Контейнер за текст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26" name="Контейнер за текст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Година</a:t>
            </a:r>
          </a:p>
        </p:txBody>
      </p:sp>
      <p:sp>
        <p:nvSpPr>
          <p:cNvPr id="28" name="Контейнер за текст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30" name="Контейнер за текст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31" name="Контейнер за текст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32" name="Контейнер за текст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33" name="Контейнер за текст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34" name="Контейнер за текст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35" name="Контейнер за текст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36" name="Контейнер за текст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37" name="Контейнер за текст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38" name="Контейнер за текст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39" name="Контейнер за текст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40" name="Контейнер за текст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41" name="Контейнер за текст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42" name="Контейнер за текст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43" name="Контейнер за текст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44" name="Контейнер за текст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45" name="Контейнер за текст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46" name="Контейнер за текст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47" name="Контейнер за текст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48" name="Контейнер за текст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49" name="Контейнер за текст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Заглавие на елемент</a:t>
            </a:r>
          </a:p>
        </p:txBody>
      </p:sp>
      <p:sp>
        <p:nvSpPr>
          <p:cNvPr id="50" name="Контейнер за текст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Месец, година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ленове на екип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  <p:sp>
        <p:nvSpPr>
          <p:cNvPr id="7" name="Контейнер за долен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</a:p>
        </p:txBody>
      </p:sp>
      <p:sp>
        <p:nvSpPr>
          <p:cNvPr id="8" name="Контейнер за номер на слайд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  <p:sp>
        <p:nvSpPr>
          <p:cNvPr id="5" name="Контейнер за 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bg-BG" noProof="0"/>
              <a:t>Заглавие</a:t>
            </a:r>
          </a:p>
        </p:txBody>
      </p:sp>
      <p:sp>
        <p:nvSpPr>
          <p:cNvPr id="13" name="Контейнер за 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bg-BG" noProof="0"/>
              <a:t>Заглавие</a:t>
            </a:r>
          </a:p>
        </p:txBody>
      </p:sp>
      <p:sp>
        <p:nvSpPr>
          <p:cNvPr id="15" name="Контейнер за текст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bg-BG" noProof="0"/>
              <a:t>Заглавие</a:t>
            </a:r>
          </a:p>
        </p:txBody>
      </p:sp>
      <p:sp>
        <p:nvSpPr>
          <p:cNvPr id="17" name="Контейнер за текст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bg-BG" noProof="0"/>
              <a:t>Заглавие</a:t>
            </a:r>
          </a:p>
        </p:txBody>
      </p:sp>
      <p:sp>
        <p:nvSpPr>
          <p:cNvPr id="6" name="Контейнер за текст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bg-BG" noProof="0"/>
              <a:t>Пълно име</a:t>
            </a:r>
          </a:p>
        </p:txBody>
      </p:sp>
      <p:sp>
        <p:nvSpPr>
          <p:cNvPr id="10" name="Контейнер за текст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bg-BG" noProof="0"/>
              <a:t>Пълно име</a:t>
            </a:r>
          </a:p>
        </p:txBody>
      </p:sp>
      <p:sp>
        <p:nvSpPr>
          <p:cNvPr id="12" name="Контейнер за текст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bg-BG" noProof="0"/>
              <a:t>Пълно име</a:t>
            </a:r>
          </a:p>
        </p:txBody>
      </p:sp>
      <p:sp>
        <p:nvSpPr>
          <p:cNvPr id="16" name="Контейнер за текст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bg-BG" noProof="0"/>
              <a:t>Пълно име</a:t>
            </a:r>
          </a:p>
        </p:txBody>
      </p:sp>
      <p:sp>
        <p:nvSpPr>
          <p:cNvPr id="19" name="Контейнер за текст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bg-BG" noProof="0"/>
              <a:t>Пълно име</a:t>
            </a:r>
          </a:p>
        </p:txBody>
      </p:sp>
      <p:sp>
        <p:nvSpPr>
          <p:cNvPr id="21" name="Контейнер за текст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bg-BG" noProof="0"/>
              <a:t>Заглавие</a:t>
            </a:r>
          </a:p>
        </p:txBody>
      </p:sp>
      <p:sp>
        <p:nvSpPr>
          <p:cNvPr id="23" name="Контейнер за картина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24" name="Контейнер за картина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</a:p>
        </p:txBody>
      </p:sp>
      <p:sp>
        <p:nvSpPr>
          <p:cNvPr id="25" name="Контейнер за картина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</a:p>
        </p:txBody>
      </p:sp>
      <p:sp>
        <p:nvSpPr>
          <p:cNvPr id="26" name="Контейнер за картина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</a:p>
        </p:txBody>
      </p:sp>
      <p:sp>
        <p:nvSpPr>
          <p:cNvPr id="27" name="Контейнер за картина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</a:p>
        </p:txBody>
      </p:sp>
      <p:sp>
        <p:nvSpPr>
          <p:cNvPr id="20" name="Контейнер за картина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</a:p>
        </p:txBody>
      </p:sp>
      <p:sp>
        <p:nvSpPr>
          <p:cNvPr id="4" name="Контейнер за текст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bg-BG" noProof="0"/>
              <a:t>Пълно име</a:t>
            </a:r>
          </a:p>
        </p:txBody>
      </p:sp>
      <p:sp>
        <p:nvSpPr>
          <p:cNvPr id="11" name="Контейнер за текст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bg-BG" noProof="0"/>
              <a:t>Заглавие</a:t>
            </a:r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амо заглавие и под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вободна линия: Фигура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7" name="Свободна линия: Фигура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  <p:sp>
        <p:nvSpPr>
          <p:cNvPr id="6" name="Контейнер за долен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</a:p>
        </p:txBody>
      </p:sp>
      <p:sp>
        <p:nvSpPr>
          <p:cNvPr id="7" name="Контейнер за номер на слайд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  <p:sp>
        <p:nvSpPr>
          <p:cNvPr id="14" name="Свободна линия: Фигура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19" name="Свободна линия: Фигура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18" name="Свободна линия: Фигура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0" name="Свободна линия: Фигура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4" name="Свободна линия: Фигура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3" name="Свободна линия: Фигура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13" name="Контейнер за текст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bg-BG" noProof="0"/>
              <a:t>Подзаглавка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лавен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10" name="Правоъгълник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11" name="Правоъгълник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2" name="Контейнер за картина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bg-BG" noProof="0"/>
              <a:t>Вмъкнете или плъзнете и пуснете изображението тук</a:t>
            </a: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</a:t>
            </a:r>
            <a:br>
              <a:rPr lang="bg-BG" noProof="0"/>
            </a:br>
            <a:r>
              <a:rPr lang="bg-BG" noProof="0"/>
              <a:t>Стил на заглавието в образеца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bg-BG" noProof="0"/>
              <a:t>Щракнете, за да редактирате стила на подзаглавието в образеца</a:t>
            </a:r>
          </a:p>
        </p:txBody>
      </p:sp>
      <p:sp>
        <p:nvSpPr>
          <p:cNvPr id="5" name="Контейнер за номер на слайд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bg-BG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вободна линия: Фигура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14" name="Свободна линия: Фигура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  <p:sp>
        <p:nvSpPr>
          <p:cNvPr id="6" name="Контейнер за долен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</a:p>
        </p:txBody>
      </p:sp>
      <p:sp>
        <p:nvSpPr>
          <p:cNvPr id="7" name="Контейнер за номер на слайд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  <p:sp>
        <p:nvSpPr>
          <p:cNvPr id="24" name="Свободна линия: Фигура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2" name="Свободна линия: Фигура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5" name="Свободна линия: Фигура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6" name="Свободна линия: Фигура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0" name="Свободна линия: Фигура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амо заглавие без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  <p:sp>
        <p:nvSpPr>
          <p:cNvPr id="6" name="Контейнер за долен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</a:p>
        </p:txBody>
      </p:sp>
      <p:sp>
        <p:nvSpPr>
          <p:cNvPr id="7" name="Контейнер за номер на слайд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Благодар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Контейнер за картина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bg-BG" noProof="0" dirty="0"/>
              <a:t>Вмъкнете или плъзнете и пуснете изображението тук</a:t>
            </a: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defRPr sz="54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bg-BG" noProof="0" dirty="0"/>
              <a:t>Благодарим ви!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bg-BG" noProof="0"/>
              <a:t>Щракнете, за да редактирате стила на подзаглавието в образеца</a:t>
            </a:r>
            <a:endParaRPr lang="bg-BG" noProof="0" dirty="0"/>
          </a:p>
        </p:txBody>
      </p:sp>
      <p:cxnSp>
        <p:nvCxnSpPr>
          <p:cNvPr id="5" name="Право съединение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Контейнер за текст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bg-BG" noProof="0" dirty="0"/>
              <a:t>Номер за връзка</a:t>
            </a:r>
          </a:p>
        </p:txBody>
      </p:sp>
      <p:sp>
        <p:nvSpPr>
          <p:cNvPr id="9" name="Контейнер за текст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bg-BG" noProof="0"/>
              <a:t>Манипулатор за имейл или социални мрежи</a:t>
            </a:r>
          </a:p>
        </p:txBody>
      </p:sp>
      <p:sp>
        <p:nvSpPr>
          <p:cNvPr id="8" name="Контейнер за картина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bg-BG" noProof="0"/>
              <a:t>Емблема</a:t>
            </a:r>
          </a:p>
        </p:txBody>
      </p:sp>
      <p:sp>
        <p:nvSpPr>
          <p:cNvPr id="10" name="Контейнер за текст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bg-BG" noProof="0"/>
              <a:t>Адрес на уеб сайт</a:t>
            </a:r>
          </a:p>
        </p:txBody>
      </p:sp>
    </p:spTree>
    <p:extLst>
      <p:ext uri="{BB962C8B-B14F-4D97-AF65-F5344CB8AC3E}">
        <p14:creationId xmlns:p14="http://schemas.microsoft.com/office/powerpoint/2010/main" val="130215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олямо изображение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3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bg-BG" noProof="0" dirty="0"/>
              <a:t>Щракнете, за да редактирате </a:t>
            </a:r>
            <a:br>
              <a:rPr lang="bg-BG" noProof="0" dirty="0"/>
            </a:br>
            <a:r>
              <a:rPr lang="bg-BG" noProof="0" dirty="0"/>
              <a:t>Стил на заглавието в образеца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bg-BG" noProof="0"/>
              <a:t>Щракнете, за да редактирате стила на подзаглавието в образеца</a:t>
            </a:r>
          </a:p>
        </p:txBody>
      </p:sp>
      <p:sp>
        <p:nvSpPr>
          <p:cNvPr id="5" name="Контейнер за номер на слайд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bg-BG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Контейнер за картина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bg-BG" noProof="0"/>
              <a:t>Вмъкнете или плъзнете и пуснете изображението тук</a:t>
            </a:r>
          </a:p>
        </p:txBody>
      </p:sp>
      <p:sp>
        <p:nvSpPr>
          <p:cNvPr id="16" name="Контейнер на съдържание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bg-BG" noProof="0"/>
              <a:t>Редактиране на стиловете на текста на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на съдържание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bg-BG" noProof="0"/>
              <a:t>Редактиране на стиловете на текста на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  <p:sp>
        <p:nvSpPr>
          <p:cNvPr id="7" name="Контейнер за долен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</a:p>
        </p:txBody>
      </p:sp>
      <p:sp>
        <p:nvSpPr>
          <p:cNvPr id="8" name="Контейнер за номер на слайд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  <p:sp>
        <p:nvSpPr>
          <p:cNvPr id="24" name="Свободна линия: Фигура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5" name="Свободна линия: Фигура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6" name="Свободна линия: Фигура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7" name="Свободна линия: Фигура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8" name="Свободна линия: Фигура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9" name="Свободна линия: Фигура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0" name="Свободна линия: Фигура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1" name="Свободна линия: Фигура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2" name="Свободна линия: Фигура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3" name="Свободна линия: Фигура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4" name="Свободна линия: Фигура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5" name="Свободна линия: Фигура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6" name="Свободна линия: Фигура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7" name="Свободна линия: Фигура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на съдържание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bg-BG" noProof="0"/>
              <a:t>Редактиране на стиловете на текста на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  <p:sp>
        <p:nvSpPr>
          <p:cNvPr id="8" name="Контейнер за долен колонтитул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</a:p>
        </p:txBody>
      </p:sp>
      <p:sp>
        <p:nvSpPr>
          <p:cNvPr id="9" name="Контейнер за номер на слайд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  <p:sp>
        <p:nvSpPr>
          <p:cNvPr id="6" name="Контейнер за текст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bg-BG" noProof="0"/>
              <a:t>Редактиране на стиловете на текста на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на съдържание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bg-BG" noProof="0"/>
              <a:t>Редактиране на стиловете на текста на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  <p:sp>
        <p:nvSpPr>
          <p:cNvPr id="7" name="Контейнер за долен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</a:p>
        </p:txBody>
      </p:sp>
      <p:sp>
        <p:nvSpPr>
          <p:cNvPr id="8" name="Контейнер за номер на слайд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  <p:sp>
        <p:nvSpPr>
          <p:cNvPr id="5" name="Контейнер за текст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bg-BG" noProof="0"/>
              <a:t>Редактиране на стиловете на текста на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  <p:sp>
        <p:nvSpPr>
          <p:cNvPr id="11" name="Контейнер за текст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bg-BG" noProof="0"/>
              <a:t>Редактиране на стиловете на текста на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на съдържание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 rtl="0">
              <a:defRPr spc="-2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bg-BG" noProof="0" dirty="0"/>
              <a:t>Редактиране на стиловете на текста на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7" name="Контейнер за долен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</a:p>
        </p:txBody>
      </p:sp>
      <p:sp>
        <p:nvSpPr>
          <p:cNvPr id="8" name="Контейнер за номер на слайд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  <p:sp>
        <p:nvSpPr>
          <p:cNvPr id="5" name="Контейнер за 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bg-BG" noProof="0" dirty="0"/>
              <a:t>Редактиране на стиловете на текста на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13" name="Контейнер за 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bg-BG" noProof="0" dirty="0"/>
              <a:t>Редактиране на стиловете на текста на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15" name="Контейнер за текст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bg-BG" noProof="0"/>
              <a:t>Редактиране на стиловете на текста на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  <p:sp>
        <p:nvSpPr>
          <p:cNvPr id="17" name="Контейнер за текст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bg-BG" noProof="0"/>
              <a:t>Редактиране на стиловете на текста на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дещи символ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Елипса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9" name="Елипса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0" name="Елипса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1" name="Елипса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9" name="Елипса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  <p:sp>
        <p:nvSpPr>
          <p:cNvPr id="7" name="Контейнер за долен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</a:p>
        </p:txBody>
      </p:sp>
      <p:sp>
        <p:nvSpPr>
          <p:cNvPr id="8" name="Контейнер за номер на слайд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  <p:sp>
        <p:nvSpPr>
          <p:cNvPr id="5" name="Контейнер за 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bg-BG" noProof="0"/>
              <a:t>Описание на водещ символ</a:t>
            </a:r>
          </a:p>
        </p:txBody>
      </p:sp>
      <p:sp>
        <p:nvSpPr>
          <p:cNvPr id="13" name="Контейнер за 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bg-BG" noProof="0"/>
              <a:t>Описание на водещ символ</a:t>
            </a:r>
          </a:p>
        </p:txBody>
      </p:sp>
      <p:sp>
        <p:nvSpPr>
          <p:cNvPr id="15" name="Контейнер за текст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bg-BG" noProof="0"/>
              <a:t>Описание на водещ символ</a:t>
            </a:r>
          </a:p>
        </p:txBody>
      </p:sp>
      <p:sp>
        <p:nvSpPr>
          <p:cNvPr id="17" name="Контейнер за текст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bg-BG" noProof="0"/>
              <a:t>Описание на водещ символ</a:t>
            </a:r>
          </a:p>
        </p:txBody>
      </p:sp>
      <p:sp>
        <p:nvSpPr>
          <p:cNvPr id="6" name="Контейнер за текст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bg-BG" noProof="0"/>
              <a:t>Водещ символ 1</a:t>
            </a:r>
          </a:p>
        </p:txBody>
      </p:sp>
      <p:sp>
        <p:nvSpPr>
          <p:cNvPr id="10" name="Контейнер за текст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bg-BG" noProof="0"/>
              <a:t>Водещ символ 2</a:t>
            </a:r>
          </a:p>
        </p:txBody>
      </p:sp>
      <p:sp>
        <p:nvSpPr>
          <p:cNvPr id="12" name="Контейнер за текст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bg-BG" noProof="0"/>
              <a:t>Водещ символ 3</a:t>
            </a:r>
          </a:p>
        </p:txBody>
      </p:sp>
      <p:sp>
        <p:nvSpPr>
          <p:cNvPr id="16" name="Контейнер за текст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bg-BG" noProof="0"/>
              <a:t>Водещ символ 4</a:t>
            </a:r>
          </a:p>
        </p:txBody>
      </p:sp>
      <p:sp>
        <p:nvSpPr>
          <p:cNvPr id="19" name="Контейнер за текст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bg-BG" noProof="0"/>
              <a:t>Водещ символ 5</a:t>
            </a:r>
          </a:p>
        </p:txBody>
      </p:sp>
      <p:sp>
        <p:nvSpPr>
          <p:cNvPr id="21" name="Контейнер за текст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bg-BG" noProof="0"/>
              <a:t>Описание на водещ символ</a:t>
            </a:r>
          </a:p>
        </p:txBody>
      </p:sp>
      <p:sp>
        <p:nvSpPr>
          <p:cNvPr id="4" name="Контейнер за картина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32" name="Контейнер за картина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</a:p>
        </p:txBody>
      </p:sp>
      <p:sp>
        <p:nvSpPr>
          <p:cNvPr id="33" name="Контейнер за картина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</a:p>
        </p:txBody>
      </p:sp>
      <p:sp>
        <p:nvSpPr>
          <p:cNvPr id="34" name="Контейнер за картина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67620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</a:p>
        </p:txBody>
      </p:sp>
      <p:sp>
        <p:nvSpPr>
          <p:cNvPr id="35" name="Контейнер за картина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1341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</a:p>
        </p:txBody>
      </p:sp>
    </p:spTree>
    <p:extLst>
      <p:ext uri="{BB962C8B-B14F-4D97-AF65-F5344CB8AC3E}">
        <p14:creationId xmlns:p14="http://schemas.microsoft.com/office/powerpoint/2010/main" val="30308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бр. водещи символи ля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Елипса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2" name="Елипса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6" name="Елипса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7" name="Контейнер за картина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34844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28" name="Контейнер за картина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34844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</a:p>
        </p:txBody>
      </p:sp>
      <p:sp>
        <p:nvSpPr>
          <p:cNvPr id="29" name="Контейнер за картина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34844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</a:p>
        </p:txBody>
      </p:sp>
      <p:sp>
        <p:nvSpPr>
          <p:cNvPr id="42" name="Правоъгълник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41" name="Контейнер за картина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bg-BG" noProof="0"/>
              <a:t>Вмъкнете или плъзнете и пуснете изображението тук</a:t>
            </a: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  <p:sp>
        <p:nvSpPr>
          <p:cNvPr id="7" name="Контейнер за долен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</a:p>
        </p:txBody>
      </p:sp>
      <p:sp>
        <p:nvSpPr>
          <p:cNvPr id="5" name="Контейнер за 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bg-BG" noProof="0"/>
              <a:t>Описание на водещ символ</a:t>
            </a:r>
          </a:p>
        </p:txBody>
      </p:sp>
      <p:sp>
        <p:nvSpPr>
          <p:cNvPr id="13" name="Контейнер за 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bg-BG" noProof="0"/>
              <a:t>Описание на водещ символ</a:t>
            </a:r>
          </a:p>
        </p:txBody>
      </p:sp>
      <p:sp>
        <p:nvSpPr>
          <p:cNvPr id="6" name="Контейнер за текст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bg-BG" noProof="0"/>
              <a:t>Водещ символ 1</a:t>
            </a:r>
          </a:p>
        </p:txBody>
      </p:sp>
      <p:sp>
        <p:nvSpPr>
          <p:cNvPr id="10" name="Контейнер за текст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bg-BG" noProof="0"/>
              <a:t>Водещ символ 2</a:t>
            </a:r>
          </a:p>
        </p:txBody>
      </p:sp>
      <p:sp>
        <p:nvSpPr>
          <p:cNvPr id="12" name="Контейнер за текст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bg-BG" noProof="0"/>
              <a:t>Водещ символ 3</a:t>
            </a:r>
          </a:p>
        </p:txBody>
      </p:sp>
      <p:sp>
        <p:nvSpPr>
          <p:cNvPr id="21" name="Контейнер за текст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bg-BG" noProof="0"/>
              <a:t>Описание на водещ символ</a:t>
            </a:r>
          </a:p>
        </p:txBody>
      </p:sp>
      <p:sp>
        <p:nvSpPr>
          <p:cNvPr id="51" name="Осмоъгълник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52" name="Елипса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>
              <a:solidFill>
                <a:schemeClr val="accent1"/>
              </a:solidFill>
            </a:endParaRPr>
          </a:p>
        </p:txBody>
      </p:sp>
      <p:sp>
        <p:nvSpPr>
          <p:cNvPr id="53" name="Елипса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54" name="Елипса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>
              <a:solidFill>
                <a:schemeClr val="accent1"/>
              </a:solidFill>
            </a:endParaRPr>
          </a:p>
        </p:txBody>
      </p:sp>
      <p:sp>
        <p:nvSpPr>
          <p:cNvPr id="55" name="Контейнер за номер на слайд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222966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смоъгълник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текст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bg-BG" noProof="0"/>
              <a:t>Редактиране на стиловете на текста на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  <p:sp>
        <p:nvSpPr>
          <p:cNvPr id="5" name="Контейнер за долен колонтитул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</a:p>
        </p:txBody>
      </p:sp>
      <p:sp>
        <p:nvSpPr>
          <p:cNvPr id="6" name="Контейнер за номер на слайд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  <p:sp>
        <p:nvSpPr>
          <p:cNvPr id="9" name="Елипса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>
              <a:solidFill>
                <a:schemeClr val="accent1"/>
              </a:solidFill>
            </a:endParaRPr>
          </a:p>
        </p:txBody>
      </p:sp>
      <p:sp>
        <p:nvSpPr>
          <p:cNvPr id="10" name="Елипса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bg-BG" sz="1200" noProof="0">
                <a:solidFill>
                  <a:schemeClr val="tx2"/>
                </a:solidFill>
                <a:latin typeface="+mj-lt"/>
              </a:rPr>
              <a:t>Вашата емблема или име тук</a:t>
            </a:r>
          </a:p>
        </p:txBody>
      </p:sp>
      <p:sp>
        <p:nvSpPr>
          <p:cNvPr id="14" name="Елипса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>
              <a:solidFill>
                <a:schemeClr val="accent1"/>
              </a:solidFill>
            </a:endParaRPr>
          </a:p>
        </p:txBody>
      </p:sp>
      <p:sp>
        <p:nvSpPr>
          <p:cNvPr id="18" name="Правоъгълник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19" name="Правоъгълник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0" name="Правоъгълник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1" name="Правоъгълник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53" r:id="rId14"/>
    <p:sldLayoutId id="2147483672" r:id="rId15"/>
    <p:sldLayoutId id="2147483673" r:id="rId16"/>
    <p:sldLayoutId id="2147483674" r:id="rId17"/>
    <p:sldLayoutId id="2147483677" r:id="rId18"/>
    <p:sldLayoutId id="2147483654" r:id="rId19"/>
    <p:sldLayoutId id="2147483660" r:id="rId20"/>
    <p:sldLayoutId id="2147483661" r:id="rId21"/>
    <p:sldLayoutId id="2147483681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Контейнер за картина 43">
            <a:extLst>
              <a:ext uri="{FF2B5EF4-FFF2-40B4-BE49-F238E27FC236}">
                <a16:creationId xmlns:a16="http://schemas.microsoft.com/office/drawing/2014/main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5870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лавие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111" y="2141951"/>
            <a:ext cx="7184343" cy="2430049"/>
          </a:xfrm>
        </p:spPr>
        <p:txBody>
          <a:bodyPr rtlCol="0"/>
          <a:lstStyle/>
          <a:p>
            <a:pPr algn="ctr" rtl="0"/>
            <a:r>
              <a:rPr lang="bg-BG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Развитие на социалните услуги в </a:t>
            </a:r>
            <a:br>
              <a:rPr lang="bg-BG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bg-BG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Област Кюстендил</a:t>
            </a:r>
          </a:p>
        </p:txBody>
      </p:sp>
      <p:cxnSp>
        <p:nvCxnSpPr>
          <p:cNvPr id="15" name="Право съединение 14" descr="Разделителна линия">
            <a:extLst>
              <a:ext uri="{FF2B5EF4-FFF2-40B4-BE49-F238E27FC236}">
                <a16:creationId xmlns:a16="http://schemas.microsoft.com/office/drawing/2014/main" id="{E99227BA-E7FE-418C-A9C9-21C49E9DF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97613" y="2946059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ово поле 8"/>
          <p:cNvSpPr txBox="1"/>
          <p:nvPr/>
        </p:nvSpPr>
        <p:spPr>
          <a:xfrm>
            <a:off x="5781039" y="3413264"/>
            <a:ext cx="1770077" cy="721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bg-BG" sz="16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ОБЩИНА </a:t>
            </a:r>
          </a:p>
          <a:p>
            <a:pPr algn="ctr"/>
            <a:r>
              <a:rPr lang="bg-BG" sz="16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КЮСТЕНДИЛ</a:t>
            </a:r>
          </a:p>
        </p:txBody>
      </p:sp>
      <p:pic>
        <p:nvPicPr>
          <p:cNvPr id="17" name="Картина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519" y="3377994"/>
            <a:ext cx="2605481" cy="3480006"/>
          </a:xfrm>
          <a:prstGeom prst="rect">
            <a:avLst/>
          </a:prstGeom>
        </p:spPr>
      </p:pic>
      <p:pic>
        <p:nvPicPr>
          <p:cNvPr id="13" name="Картина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201" y="0"/>
            <a:ext cx="689799" cy="716546"/>
          </a:xfrm>
          <a:prstGeom prst="rect">
            <a:avLst/>
          </a:prstGeom>
        </p:spPr>
      </p:pic>
      <p:pic>
        <p:nvPicPr>
          <p:cNvPr id="19" name="Картина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9799" cy="716546"/>
          </a:xfrm>
          <a:prstGeom prst="rect">
            <a:avLst/>
          </a:prstGeom>
        </p:spPr>
      </p:pic>
      <p:pic>
        <p:nvPicPr>
          <p:cNvPr id="20" name="Картина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350" y="5839267"/>
            <a:ext cx="689799" cy="716546"/>
          </a:xfrm>
          <a:prstGeom prst="rect">
            <a:avLst/>
          </a:prstGeom>
        </p:spPr>
      </p:pic>
      <p:pic>
        <p:nvPicPr>
          <p:cNvPr id="21" name="Картина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68" y="5159229"/>
            <a:ext cx="684416" cy="710954"/>
          </a:xfrm>
          <a:prstGeom prst="rect">
            <a:avLst/>
          </a:prstGeom>
        </p:spPr>
      </p:pic>
      <p:pic>
        <p:nvPicPr>
          <p:cNvPr id="14" name="Картина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334" y="4358269"/>
            <a:ext cx="5829300" cy="2828925"/>
          </a:xfrm>
          <a:prstGeom prst="rect">
            <a:avLst/>
          </a:prstGeom>
        </p:spPr>
      </p:pic>
      <p:pic>
        <p:nvPicPr>
          <p:cNvPr id="18" name="Картина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90" y="4606720"/>
            <a:ext cx="2607283" cy="2607283"/>
          </a:xfrm>
          <a:prstGeom prst="rect">
            <a:avLst/>
          </a:prstGeom>
        </p:spPr>
      </p:pic>
      <p:pic>
        <p:nvPicPr>
          <p:cNvPr id="22" name="Картина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0004">
            <a:off x="1218950" y="4714477"/>
            <a:ext cx="2569287" cy="2569287"/>
          </a:xfrm>
          <a:prstGeom prst="rect">
            <a:avLst/>
          </a:prstGeom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649" y="2271756"/>
            <a:ext cx="776856" cy="109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8799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C2FA"/>
            </a:gs>
            <a:gs pos="100000">
              <a:schemeClr val="accent1">
                <a:lumMod val="45000"/>
                <a:lumOff val="55000"/>
              </a:schemeClr>
            </a:gs>
            <a:gs pos="47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075" y="650803"/>
            <a:ext cx="6886443" cy="952414"/>
          </a:xfrm>
        </p:spPr>
        <p:txBody>
          <a:bodyPr rtlCol="0"/>
          <a:lstStyle/>
          <a:p>
            <a:pPr algn="ctr" rtl="0"/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12-ти май ФОРУМ </a:t>
            </a:r>
            <a:b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“Социални услуги в</a:t>
            </a:r>
            <a:b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действие” Кюстендил</a:t>
            </a:r>
            <a:br>
              <a:rPr lang="bg-BG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bg-BG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Организация със съдействието на </a:t>
            </a:r>
            <a:br>
              <a:rPr lang="bg-BG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bg-BG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Национален алианс за социална отговорност  - НАСО</a:t>
            </a:r>
          </a:p>
        </p:txBody>
      </p:sp>
      <p:sp>
        <p:nvSpPr>
          <p:cNvPr id="8" name="Контейнер за текст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bg-BG" dirty="0"/>
              <a:t>Откриване</a:t>
            </a:r>
          </a:p>
        </p:txBody>
      </p:sp>
      <p:sp>
        <p:nvSpPr>
          <p:cNvPr id="13" name="Контейнер за текст 12">
            <a:extLst>
              <a:ext uri="{FF2B5EF4-FFF2-40B4-BE49-F238E27FC236}">
                <a16:creationId xmlns:a16="http://schemas.microsoft.com/office/drawing/2014/main" id="{A6B0E616-411B-4401-BC87-821D72B9D6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2094" y="4572000"/>
            <a:ext cx="2160000" cy="1011350"/>
          </a:xfrm>
        </p:spPr>
        <p:txBody>
          <a:bodyPr rtlCol="0"/>
          <a:lstStyle/>
          <a:p>
            <a:pPr rtl="0"/>
            <a:endParaRPr lang="bg-BG" b="1" dirty="0"/>
          </a:p>
          <a:p>
            <a:pPr rtl="0"/>
            <a:r>
              <a:rPr lang="bg-BG" dirty="0"/>
              <a:t>Приветствие към участниците</a:t>
            </a:r>
          </a:p>
          <a:p>
            <a:pPr rtl="0"/>
            <a:endParaRPr lang="bg-BG" b="1" dirty="0"/>
          </a:p>
          <a:p>
            <a:pPr rtl="0"/>
            <a:endParaRPr lang="bg-BG" b="1" dirty="0"/>
          </a:p>
          <a:p>
            <a:pPr rtl="0"/>
            <a:endParaRPr lang="bg-BG" b="1" dirty="0"/>
          </a:p>
        </p:txBody>
      </p:sp>
      <p:cxnSp>
        <p:nvCxnSpPr>
          <p:cNvPr id="75" name="Право съединение 74" descr="Първа разделителна линия на слайда">
            <a:extLst>
              <a:ext uri="{FF2B5EF4-FFF2-40B4-BE49-F238E27FC236}">
                <a16:creationId xmlns:a16="http://schemas.microsoft.com/office/drawing/2014/main" id="{1D5BA55A-3253-4F3B-A32A-5A12ECE6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Контейнер за текст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26076" y="3926334"/>
            <a:ext cx="2160587" cy="710059"/>
          </a:xfrm>
        </p:spPr>
        <p:txBody>
          <a:bodyPr rtlCol="0"/>
          <a:lstStyle/>
          <a:p>
            <a:pPr rtl="0"/>
            <a:r>
              <a:rPr lang="bg-BG" dirty="0"/>
              <a:t>Минало, настояще, бъдеще</a:t>
            </a:r>
          </a:p>
        </p:txBody>
      </p:sp>
      <p:sp>
        <p:nvSpPr>
          <p:cNvPr id="4" name="Контейнер за текст 3">
            <a:extLst>
              <a:ext uri="{FF2B5EF4-FFF2-40B4-BE49-F238E27FC236}">
                <a16:creationId xmlns:a16="http://schemas.microsoft.com/office/drawing/2014/main" id="{79CEA89E-0B03-4727-AB47-73EA4E2DF9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075" y="4688111"/>
            <a:ext cx="2160588" cy="1390717"/>
          </a:xfrm>
        </p:spPr>
        <p:txBody>
          <a:bodyPr rtlCol="0"/>
          <a:lstStyle/>
          <a:p>
            <a:pPr rtl="0"/>
            <a:r>
              <a:rPr lang="bg-BG" dirty="0"/>
              <a:t>Социалните услуги поставят индивидуалността на лицето с увреждане  в центъра на своята дейност</a:t>
            </a:r>
          </a:p>
        </p:txBody>
      </p:sp>
      <p:cxnSp>
        <p:nvCxnSpPr>
          <p:cNvPr id="77" name="Право съединение 76" descr="Втора разделителна линия на слайда">
            <a:extLst>
              <a:ext uri="{FF2B5EF4-FFF2-40B4-BE49-F238E27FC236}">
                <a16:creationId xmlns:a16="http://schemas.microsoft.com/office/drawing/2014/main" id="{50250EBA-885D-4E6F-B841-92A9B8FBB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Контейнер за текст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20543" y="3926334"/>
            <a:ext cx="2160588" cy="710059"/>
          </a:xfrm>
        </p:spPr>
        <p:txBody>
          <a:bodyPr rtlCol="0"/>
          <a:lstStyle/>
          <a:p>
            <a:pPr rtl="0"/>
            <a:r>
              <a:rPr lang="bg-BG" dirty="0"/>
              <a:t>Мултидисциплинарните екипи в социалните услуги</a:t>
            </a:r>
          </a:p>
        </p:txBody>
      </p:sp>
      <p:sp>
        <p:nvSpPr>
          <p:cNvPr id="5" name="Контейнер за текст 4">
            <a:extLst>
              <a:ext uri="{FF2B5EF4-FFF2-40B4-BE49-F238E27FC236}">
                <a16:creationId xmlns:a16="http://schemas.microsoft.com/office/drawing/2014/main" id="{C4F969E5-6F82-4658-A735-72D16DDDD1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endParaRPr lang="bg-BG" dirty="0"/>
          </a:p>
          <a:p>
            <a:pPr rtl="0"/>
            <a:r>
              <a:rPr lang="bg-BG" dirty="0"/>
              <a:t>Отговорността и планирането на бъдеще</a:t>
            </a:r>
          </a:p>
        </p:txBody>
      </p:sp>
      <p:sp>
        <p:nvSpPr>
          <p:cNvPr id="3" name="Контейнер за номер на слайд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bg-BG" smtClean="0"/>
              <a:pPr rtl="0"/>
              <a:t>2</a:t>
            </a:fld>
            <a:endParaRPr lang="bg-BG"/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0" y="2189683"/>
            <a:ext cx="1188572" cy="1188572"/>
          </a:xfrm>
          <a:prstGeom prst="rect">
            <a:avLst/>
          </a:prstGeom>
        </p:spPr>
      </p:pic>
      <p:pic>
        <p:nvPicPr>
          <p:cNvPr id="19" name="Картина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660" y="2186208"/>
            <a:ext cx="1188572" cy="1188572"/>
          </a:xfrm>
          <a:prstGeom prst="rect">
            <a:avLst/>
          </a:prstGeom>
        </p:spPr>
      </p:pic>
      <p:pic>
        <p:nvPicPr>
          <p:cNvPr id="21" name="Картина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999" y="2186208"/>
            <a:ext cx="1188572" cy="1188572"/>
          </a:xfrm>
          <a:prstGeom prst="rect">
            <a:avLst/>
          </a:prstGeom>
        </p:spPr>
      </p:pic>
      <p:pic>
        <p:nvPicPr>
          <p:cNvPr id="16" name="Картина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252" y="0"/>
            <a:ext cx="2976748" cy="2990850"/>
          </a:xfrm>
          <a:prstGeom prst="rect">
            <a:avLst/>
          </a:prstGeom>
        </p:spPr>
      </p:pic>
      <p:pic>
        <p:nvPicPr>
          <p:cNvPr id="25" name="Картина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69879" y="169879"/>
            <a:ext cx="3477538" cy="3137779"/>
          </a:xfrm>
          <a:prstGeom prst="rect">
            <a:avLst/>
          </a:prstGeom>
        </p:spPr>
      </p:pic>
      <p:pic>
        <p:nvPicPr>
          <p:cNvPr id="17" name="Картина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024" y="3585575"/>
            <a:ext cx="4694072" cy="331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6810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номер на слайд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bg-BG" smtClean="0"/>
              <a:pPr rtl="0"/>
              <a:t>3</a:t>
            </a:fld>
            <a:endParaRPr lang="bg-BG"/>
          </a:p>
        </p:txBody>
      </p:sp>
      <p:cxnSp>
        <p:nvCxnSpPr>
          <p:cNvPr id="79" name="Право съединение 78" descr="Първа разделителна линия на слайда">
            <a:extLst>
              <a:ext uri="{FF2B5EF4-FFF2-40B4-BE49-F238E27FC236}">
                <a16:creationId xmlns:a16="http://schemas.microsoft.com/office/drawing/2014/main" id="{9A78A0D0-CF23-497E-A110-B0666F32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768283" y="2616579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аво съединение 79" descr="Втора разделителна линия на слайда">
            <a:extLst>
              <a:ext uri="{FF2B5EF4-FFF2-40B4-BE49-F238E27FC236}">
                <a16:creationId xmlns:a16="http://schemas.microsoft.com/office/drawing/2014/main" id="{71E28D1F-12FD-4E24-882A-D25172903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768283" y="4109914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96E6B697-3A13-3ACD-E1B2-D0A4CAA8A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516" y="556712"/>
            <a:ext cx="1603905" cy="589795"/>
          </a:xfrm>
          <a:prstGeom prst="rect">
            <a:avLst/>
          </a:prstGeom>
        </p:spPr>
      </p:pic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C2CEA23C-4979-B234-F583-C6AF80816634}"/>
              </a:ext>
            </a:extLst>
          </p:cNvPr>
          <p:cNvSpPr txBox="1"/>
          <p:nvPr/>
        </p:nvSpPr>
        <p:spPr>
          <a:xfrm>
            <a:off x="2932720" y="237506"/>
            <a:ext cx="571592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ОБЩИНА КЮСТЕНДИЛ</a:t>
            </a:r>
          </a:p>
          <a:p>
            <a:pPr algn="ctr"/>
            <a:r>
              <a:rPr lang="ru-RU" b="1" dirty="0"/>
              <a:t>НАЦИОНАЛЕН АЛИАНС ЗА СОЦИАЛНА ОТГОВОРНОСТ</a:t>
            </a:r>
          </a:p>
          <a:p>
            <a:pPr algn="ctr"/>
            <a:r>
              <a:rPr lang="ru-RU" b="1" dirty="0"/>
              <a:t>ПРЕДСТАВИТЕЛСТВО НА НАСО ЗА КЮСТЕНДИЛ</a:t>
            </a: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676183" y="2348917"/>
            <a:ext cx="11744587" cy="40222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bg-BG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53737" y="978225"/>
            <a:ext cx="10485318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0" algn="l"/>
              </a:tabLst>
            </a:pPr>
            <a:endParaRPr kumimoji="0" lang="en-US" altLang="bg-BG" sz="3000" b="1" i="0" u="none" strike="noStrike" cap="none" normalizeH="0" baseline="0" dirty="0">
              <a:ln>
                <a:noFill/>
              </a:ln>
              <a:solidFill>
                <a:srgbClr val="4BACC6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0" algn="l"/>
              </a:tabLst>
            </a:pPr>
            <a:endParaRPr kumimoji="0" lang="ru-RU" altLang="bg-BG" sz="1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0" algn="l"/>
              </a:tabLst>
            </a:pPr>
            <a:endParaRPr lang="ru-RU" altLang="bg-BG" sz="1400" b="1" dirty="0">
              <a:solidFill>
                <a:srgbClr val="00206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0" algn="l"/>
              </a:tabLst>
            </a:pPr>
            <a:endParaRPr kumimoji="0" lang="ru-RU" altLang="bg-BG" sz="1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0" algn="l"/>
              </a:tabLst>
            </a:pPr>
            <a:r>
              <a:rPr kumimoji="0" lang="ru-RU" altLang="bg-BG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за участие в</a:t>
            </a:r>
            <a:endParaRPr kumimoji="0" lang="bg-BG" altLang="bg-BG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0" algn="l"/>
              </a:tabLst>
            </a:pPr>
            <a:r>
              <a:rPr kumimoji="0" lang="ru-RU" altLang="bg-BG" sz="2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РЕГИОНАЛНА СРЕЩА</a:t>
            </a:r>
            <a:endParaRPr kumimoji="0" lang="bg-BG" altLang="bg-BG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0" algn="l"/>
              </a:tabLst>
            </a:pPr>
            <a:r>
              <a:rPr kumimoji="0" lang="ru-RU" altLang="bg-BG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ru-RU" altLang="bg-BG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«</a:t>
            </a:r>
            <a:r>
              <a:rPr kumimoji="0" lang="ru-RU" altLang="bg-BG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Актуални предизвикателства в  развитието на социалните услуги</a:t>
            </a:r>
            <a:r>
              <a:rPr kumimoji="0" lang="ru-RU" altLang="bg-BG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»</a:t>
            </a:r>
            <a:endParaRPr kumimoji="0" lang="bg-BG" altLang="bg-BG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0" algn="l"/>
              </a:tabLst>
            </a:pPr>
            <a:r>
              <a:rPr kumimoji="0" lang="ru-RU" altLang="bg-BG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12-ти май, 11.00 часа, </a:t>
            </a:r>
            <a:r>
              <a:rPr kumimoji="0" lang="ru-RU" altLang="bg-BG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зала </a:t>
            </a:r>
            <a:r>
              <a:rPr kumimoji="0" lang="bg-BG" altLang="bg-BG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на </a:t>
            </a:r>
            <a:r>
              <a:rPr kumimoji="0" lang="ru-RU" altLang="bg-BG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ru-RU" altLang="bg-BG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«</a:t>
            </a:r>
            <a:r>
              <a:rPr kumimoji="0" lang="ru-RU" altLang="bg-BG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Възрожденското училище</a:t>
            </a:r>
            <a:r>
              <a:rPr kumimoji="0" lang="ru-RU" altLang="bg-BG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»</a:t>
            </a:r>
            <a:r>
              <a:rPr kumimoji="0" lang="ru-RU" altLang="bg-BG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улица </a:t>
            </a:r>
            <a:r>
              <a:rPr kumimoji="0" lang="ru-RU" altLang="bg-BG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«</a:t>
            </a:r>
            <a:r>
              <a:rPr kumimoji="0" lang="ru-RU" altLang="bg-BG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Търговска</a:t>
            </a:r>
            <a:r>
              <a:rPr kumimoji="0" lang="ru-RU" altLang="bg-BG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»</a:t>
            </a:r>
            <a:r>
              <a:rPr kumimoji="0" lang="ru-RU" altLang="bg-BG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№ 6</a:t>
            </a:r>
            <a:endParaRPr kumimoji="0" lang="bg-BG" altLang="bg-BG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0" algn="l"/>
              </a:tabLst>
            </a:pPr>
            <a:r>
              <a:rPr kumimoji="0" lang="ru-RU" altLang="bg-BG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Кюстендил</a:t>
            </a:r>
            <a:endParaRPr kumimoji="0" lang="bg-BG" altLang="bg-BG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0" algn="l"/>
              </a:tabLst>
            </a:pPr>
            <a:r>
              <a:rPr kumimoji="0" lang="ru-RU" altLang="bg-BG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ПРОГРАМА</a:t>
            </a:r>
            <a:endParaRPr kumimoji="0" lang="bg-BG" altLang="bg-BG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0" algn="l"/>
              </a:tabLst>
            </a:pPr>
            <a:r>
              <a:rPr kumimoji="0" lang="ru-RU" altLang="bg-BG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11.00 </a:t>
            </a:r>
            <a:r>
              <a:rPr kumimoji="0" lang="ru-RU" altLang="bg-BG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–</a:t>
            </a:r>
            <a:r>
              <a:rPr kumimoji="0" lang="ru-RU" altLang="bg-BG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11.15 ч.  Откриване и приветствие към участниците.</a:t>
            </a:r>
            <a:endParaRPr kumimoji="0" lang="bg-BG" altLang="bg-BG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0" algn="l"/>
              </a:tabLst>
            </a:pPr>
            <a:r>
              <a:rPr lang="ru-RU" altLang="bg-BG" sz="1600" dirty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г</a:t>
            </a:r>
            <a:r>
              <a:rPr kumimoji="0" lang="ru-RU" altLang="bg-BG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-жа Радмила Рангелова </a:t>
            </a:r>
            <a:r>
              <a:rPr kumimoji="0" lang="ru-RU" altLang="bg-BG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–</a:t>
            </a:r>
            <a:r>
              <a:rPr kumimoji="0" lang="ru-RU" altLang="bg-BG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Заместник-кмет </a:t>
            </a:r>
            <a:endParaRPr kumimoji="0" lang="bg-BG" altLang="bg-BG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0" algn="l"/>
              </a:tabLst>
            </a:pPr>
            <a:r>
              <a:rPr kumimoji="0" lang="ru-RU" altLang="bg-BG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г-жа Наталия Христова, мениджър НАСО</a:t>
            </a:r>
            <a:endParaRPr kumimoji="0" lang="bg-BG" altLang="bg-BG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0" algn="l"/>
              </a:tabLst>
            </a:pPr>
            <a:r>
              <a:rPr kumimoji="0" lang="ru-RU" altLang="bg-BG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11.20 </a:t>
            </a:r>
            <a:r>
              <a:rPr kumimoji="0" lang="ru-RU" altLang="bg-BG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–</a:t>
            </a:r>
            <a:r>
              <a:rPr kumimoji="0" lang="ru-RU" altLang="bg-BG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12.30 ч. Развитие на социалните услуги </a:t>
            </a:r>
            <a:r>
              <a:rPr kumimoji="0" lang="bg-BG" altLang="bg-BG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в</a:t>
            </a:r>
            <a:r>
              <a:rPr kumimoji="0" lang="ru-RU" altLang="bg-BG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област Кюстендил. Основни акценти и добри практики.  Презентации</a:t>
            </a:r>
            <a:r>
              <a:rPr lang="bg-BG" altLang="bg-BG" sz="1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- </a:t>
            </a:r>
            <a:r>
              <a:rPr kumimoji="0" lang="ru-RU" altLang="bg-BG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Управители на социални услуги</a:t>
            </a:r>
            <a:endParaRPr kumimoji="0" lang="bg-BG" altLang="bg-BG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0" algn="l"/>
              </a:tabLst>
            </a:pPr>
            <a:r>
              <a:rPr kumimoji="0" lang="ru-RU" altLang="bg-BG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12.30 </a:t>
            </a:r>
            <a:r>
              <a:rPr kumimoji="0" lang="ru-RU" altLang="bg-BG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–</a:t>
            </a:r>
            <a:r>
              <a:rPr kumimoji="0" lang="ru-RU" altLang="bg-BG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13.00 ч. Настоящи и предстоящи задачи в работата на социалните услуги в условията на новите нормативни документи. </a:t>
            </a:r>
            <a:endParaRPr kumimoji="0" lang="ru-RU" altLang="bg-BG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8" name="Group 2"/>
          <p:cNvGrpSpPr>
            <a:grpSpLocks noChangeAspect="1"/>
          </p:cNvGrpSpPr>
          <p:nvPr/>
        </p:nvGrpSpPr>
        <p:grpSpPr>
          <a:xfrm>
            <a:off x="4495800" y="8115300"/>
            <a:ext cx="3048000" cy="3105150"/>
            <a:chOff x="0" y="0"/>
            <a:chExt cx="4329113" cy="4491038"/>
          </a:xfrm>
          <a:solidFill>
            <a:srgbClr val="1F497D">
              <a:lumMod val="60000"/>
              <a:lumOff val="40000"/>
            </a:srgbClr>
          </a:solidFill>
        </p:grpSpPr>
        <p:sp>
          <p:nvSpPr>
            <p:cNvPr id="19" name="Freeform 64"/>
            <p:cNvSpPr>
              <a:spLocks/>
            </p:cNvSpPr>
            <p:nvPr/>
          </p:nvSpPr>
          <p:spPr bwMode="auto">
            <a:xfrm>
              <a:off x="1501775" y="0"/>
              <a:ext cx="2827338" cy="2835275"/>
            </a:xfrm>
            <a:custGeom>
              <a:avLst/>
              <a:gdLst>
                <a:gd name="T0" fmla="*/ 4 w 1781"/>
                <a:gd name="T1" fmla="*/ 1786 h 1786"/>
                <a:gd name="T2" fmla="*/ 0 w 1781"/>
                <a:gd name="T3" fmla="*/ 1782 h 1786"/>
                <a:gd name="T4" fmla="*/ 1776 w 1781"/>
                <a:gd name="T5" fmla="*/ 0 h 1786"/>
                <a:gd name="T6" fmla="*/ 1781 w 1781"/>
                <a:gd name="T7" fmla="*/ 5 h 1786"/>
                <a:gd name="T8" fmla="*/ 4 w 1781"/>
                <a:gd name="T9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1" h="1786">
                  <a:moveTo>
                    <a:pt x="4" y="1786"/>
                  </a:moveTo>
                  <a:lnTo>
                    <a:pt x="0" y="1782"/>
                  </a:lnTo>
                  <a:lnTo>
                    <a:pt x="1776" y="0"/>
                  </a:lnTo>
                  <a:lnTo>
                    <a:pt x="1781" y="5"/>
                  </a:lnTo>
                  <a:lnTo>
                    <a:pt x="4" y="17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20" name="Freeform 65"/>
            <p:cNvSpPr>
              <a:spLocks/>
            </p:cNvSpPr>
            <p:nvPr/>
          </p:nvSpPr>
          <p:spPr bwMode="auto">
            <a:xfrm>
              <a:off x="782637" y="227013"/>
              <a:ext cx="3546475" cy="3546475"/>
            </a:xfrm>
            <a:custGeom>
              <a:avLst/>
              <a:gdLst>
                <a:gd name="T0" fmla="*/ 5 w 2234"/>
                <a:gd name="T1" fmla="*/ 2234 h 2234"/>
                <a:gd name="T2" fmla="*/ 0 w 2234"/>
                <a:gd name="T3" fmla="*/ 2229 h 2234"/>
                <a:gd name="T4" fmla="*/ 2229 w 2234"/>
                <a:gd name="T5" fmla="*/ 0 h 2234"/>
                <a:gd name="T6" fmla="*/ 2234 w 2234"/>
                <a:gd name="T7" fmla="*/ 5 h 2234"/>
                <a:gd name="T8" fmla="*/ 5 w 2234"/>
                <a:gd name="T9" fmla="*/ 2234 h 2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4" h="2234">
                  <a:moveTo>
                    <a:pt x="5" y="2234"/>
                  </a:moveTo>
                  <a:lnTo>
                    <a:pt x="0" y="2229"/>
                  </a:lnTo>
                  <a:lnTo>
                    <a:pt x="2229" y="0"/>
                  </a:lnTo>
                  <a:lnTo>
                    <a:pt x="2234" y="5"/>
                  </a:lnTo>
                  <a:lnTo>
                    <a:pt x="5" y="2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21" name="Freeform 66"/>
            <p:cNvSpPr>
              <a:spLocks/>
            </p:cNvSpPr>
            <p:nvPr/>
          </p:nvSpPr>
          <p:spPr bwMode="auto">
            <a:xfrm>
              <a:off x="841375" y="109538"/>
              <a:ext cx="3487738" cy="3487738"/>
            </a:xfrm>
            <a:custGeom>
              <a:avLst/>
              <a:gdLst>
                <a:gd name="T0" fmla="*/ 9 w 2197"/>
                <a:gd name="T1" fmla="*/ 2197 h 2197"/>
                <a:gd name="T2" fmla="*/ 0 w 2197"/>
                <a:gd name="T3" fmla="*/ 2193 h 2197"/>
                <a:gd name="T4" fmla="*/ 2188 w 2197"/>
                <a:gd name="T5" fmla="*/ 0 h 2197"/>
                <a:gd name="T6" fmla="*/ 2197 w 2197"/>
                <a:gd name="T7" fmla="*/ 10 h 2197"/>
                <a:gd name="T8" fmla="*/ 9 w 2197"/>
                <a:gd name="T9" fmla="*/ 2197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7" h="2197">
                  <a:moveTo>
                    <a:pt x="9" y="2197"/>
                  </a:moveTo>
                  <a:lnTo>
                    <a:pt x="0" y="2193"/>
                  </a:lnTo>
                  <a:lnTo>
                    <a:pt x="2188" y="0"/>
                  </a:lnTo>
                  <a:lnTo>
                    <a:pt x="2197" y="10"/>
                  </a:lnTo>
                  <a:lnTo>
                    <a:pt x="9" y="2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22" name="Freeform 67"/>
            <p:cNvSpPr>
              <a:spLocks/>
            </p:cNvSpPr>
            <p:nvPr/>
          </p:nvSpPr>
          <p:spPr bwMode="auto">
            <a:xfrm>
              <a:off x="1216025" y="498475"/>
              <a:ext cx="3113088" cy="3121025"/>
            </a:xfrm>
            <a:custGeom>
              <a:avLst/>
              <a:gdLst>
                <a:gd name="T0" fmla="*/ 9 w 1961"/>
                <a:gd name="T1" fmla="*/ 1966 h 1966"/>
                <a:gd name="T2" fmla="*/ 0 w 1961"/>
                <a:gd name="T3" fmla="*/ 1957 h 1966"/>
                <a:gd name="T4" fmla="*/ 1952 w 1961"/>
                <a:gd name="T5" fmla="*/ 0 h 1966"/>
                <a:gd name="T6" fmla="*/ 1961 w 1961"/>
                <a:gd name="T7" fmla="*/ 9 h 1966"/>
                <a:gd name="T8" fmla="*/ 9 w 1961"/>
                <a:gd name="T9" fmla="*/ 1966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1" h="1966">
                  <a:moveTo>
                    <a:pt x="9" y="1966"/>
                  </a:moveTo>
                  <a:lnTo>
                    <a:pt x="0" y="1957"/>
                  </a:lnTo>
                  <a:lnTo>
                    <a:pt x="1952" y="0"/>
                  </a:lnTo>
                  <a:lnTo>
                    <a:pt x="1961" y="9"/>
                  </a:lnTo>
                  <a:lnTo>
                    <a:pt x="9" y="19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23" name="Freeform 68"/>
            <p:cNvSpPr>
              <a:spLocks/>
            </p:cNvSpPr>
            <p:nvPr/>
          </p:nvSpPr>
          <p:spPr bwMode="auto">
            <a:xfrm>
              <a:off x="0" y="153988"/>
              <a:ext cx="4329113" cy="4337050"/>
            </a:xfrm>
            <a:custGeom>
              <a:avLst/>
              <a:gdLst>
                <a:gd name="T0" fmla="*/ 0 w 2727"/>
                <a:gd name="T1" fmla="*/ 2732 h 2732"/>
                <a:gd name="T2" fmla="*/ 0 w 2727"/>
                <a:gd name="T3" fmla="*/ 2728 h 2732"/>
                <a:gd name="T4" fmla="*/ 2722 w 2727"/>
                <a:gd name="T5" fmla="*/ 0 h 2732"/>
                <a:gd name="T6" fmla="*/ 2727 w 2727"/>
                <a:gd name="T7" fmla="*/ 5 h 2732"/>
                <a:gd name="T8" fmla="*/ 0 w 2727"/>
                <a:gd name="T9" fmla="*/ 2732 h 2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7" h="2732">
                  <a:moveTo>
                    <a:pt x="0" y="2732"/>
                  </a:moveTo>
                  <a:lnTo>
                    <a:pt x="0" y="2728"/>
                  </a:lnTo>
                  <a:lnTo>
                    <a:pt x="2722" y="0"/>
                  </a:lnTo>
                  <a:lnTo>
                    <a:pt x="2727" y="5"/>
                  </a:lnTo>
                  <a:lnTo>
                    <a:pt x="0" y="27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</p:grp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66538" y="5267567"/>
            <a:ext cx="604301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bg-BG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Дискусия.</a:t>
            </a:r>
            <a:endParaRPr kumimoji="0" lang="bg-BG" altLang="bg-BG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bg-BG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Представители АСП – Дирекция «</a:t>
            </a:r>
            <a:r>
              <a:rPr kumimoji="0" lang="ru-RU" altLang="bg-BG" sz="16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Социално</a:t>
            </a:r>
            <a:r>
              <a:rPr kumimoji="0" lang="ru-RU" altLang="bg-BG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altLang="bg-BG" sz="1600" dirty="0" err="1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подпомагане</a:t>
            </a:r>
            <a:r>
              <a:rPr lang="ru-RU" altLang="bg-BG" sz="1600" dirty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»</a:t>
            </a:r>
            <a:endParaRPr kumimoji="0" lang="bg-BG" altLang="bg-BG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bg-BG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Експерти социални услуги</a:t>
            </a:r>
            <a:endParaRPr kumimoji="0" lang="bg-BG" altLang="bg-BG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bg-BG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Експерти община Кюстендил</a:t>
            </a:r>
            <a:endParaRPr kumimoji="0" lang="bg-BG" altLang="bg-BG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bg-BG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13.00 ч. Закриване</a:t>
            </a:r>
            <a:endParaRPr kumimoji="0" lang="ru-RU" altLang="bg-BG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4" name="Картина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83" y="4873546"/>
            <a:ext cx="5829300" cy="2057400"/>
          </a:xfrm>
          <a:prstGeom prst="rect">
            <a:avLst/>
          </a:prstGeom>
        </p:spPr>
      </p:pic>
      <p:pic>
        <p:nvPicPr>
          <p:cNvPr id="25" name="Картина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36" y="32654"/>
            <a:ext cx="2632364" cy="2632364"/>
          </a:xfrm>
          <a:prstGeom prst="rect">
            <a:avLst/>
          </a:prstGeom>
        </p:spPr>
      </p:pic>
      <p:pic>
        <p:nvPicPr>
          <p:cNvPr id="26" name="Картина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979" y="667596"/>
            <a:ext cx="1554198" cy="1614463"/>
          </a:xfrm>
          <a:prstGeom prst="rect">
            <a:avLst/>
          </a:prstGeom>
        </p:spPr>
      </p:pic>
      <p:pic>
        <p:nvPicPr>
          <p:cNvPr id="31" name="Картина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64" y="519883"/>
            <a:ext cx="1075915" cy="1117634"/>
          </a:xfrm>
          <a:prstGeom prst="rect">
            <a:avLst/>
          </a:prstGeom>
        </p:spPr>
      </p:pic>
      <p:pic>
        <p:nvPicPr>
          <p:cNvPr id="35" name="Картина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59" y="16065"/>
            <a:ext cx="2261416" cy="2311771"/>
          </a:xfrm>
          <a:prstGeom prst="rect">
            <a:avLst/>
          </a:prstGeom>
        </p:spPr>
      </p:pic>
      <p:pic>
        <p:nvPicPr>
          <p:cNvPr id="27" name="Картина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579" y="261257"/>
            <a:ext cx="776856" cy="1098696"/>
          </a:xfrm>
          <a:prstGeom prst="rect">
            <a:avLst/>
          </a:prstGeom>
        </p:spPr>
      </p:pic>
      <p:sp>
        <p:nvSpPr>
          <p:cNvPr id="28" name="Правоъгълник 27"/>
          <p:cNvSpPr/>
          <p:nvPr/>
        </p:nvSpPr>
        <p:spPr>
          <a:xfrm>
            <a:off x="4310743" y="1626918"/>
            <a:ext cx="3289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</a:pPr>
            <a:r>
              <a:rPr lang="ru-RU" altLang="bg-BG" sz="3200" b="1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П О К А Н А</a:t>
            </a:r>
            <a:endParaRPr lang="bg-BG" altLang="bg-BG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65144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C2FA"/>
            </a:gs>
            <a:gs pos="100000">
              <a:schemeClr val="accent1">
                <a:lumMod val="45000"/>
                <a:lumOff val="55000"/>
              </a:schemeClr>
            </a:gs>
            <a:gs pos="47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1394" y="360727"/>
            <a:ext cx="11508493" cy="2845936"/>
          </a:xfrm>
        </p:spPr>
        <p:txBody>
          <a:bodyPr/>
          <a:lstStyle/>
          <a:p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Дискусия на актуални теми</a:t>
            </a:r>
            <a:b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Коктейл</a:t>
            </a: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bg-BG" noProof="0" smtClean="0"/>
              <a:pPr rtl="0"/>
              <a:t>4</a:t>
            </a:fld>
            <a:endParaRPr lang="bg-BG" noProof="0"/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083" y="-159200"/>
            <a:ext cx="3159917" cy="3230279"/>
          </a:xfrm>
          <a:prstGeom prst="rect">
            <a:avLst/>
          </a:prstGeom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7" y="3733783"/>
            <a:ext cx="3159917" cy="3230279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409" y="2855694"/>
            <a:ext cx="54959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1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>
            <a:extLst>
              <a:ext uri="{FF2B5EF4-FFF2-40B4-BE49-F238E27FC236}">
                <a16:creationId xmlns:a16="http://schemas.microsoft.com/office/drawing/2014/main" id="{68F35FE5-0290-47F2-B7E6-3CC40E4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785" y="455802"/>
            <a:ext cx="11340000" cy="432000"/>
          </a:xfrm>
        </p:spPr>
        <p:txBody>
          <a:bodyPr rtlCol="0"/>
          <a:lstStyle/>
          <a:p>
            <a:pPr algn="ctr" rtl="0"/>
            <a:r>
              <a:rPr lang="bg-B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Представяне на добри практики в презентация</a:t>
            </a:r>
          </a:p>
        </p:txBody>
      </p:sp>
      <p:sp>
        <p:nvSpPr>
          <p:cNvPr id="10" name="Контейнер за текст 9">
            <a:extLst>
              <a:ext uri="{FF2B5EF4-FFF2-40B4-BE49-F238E27FC236}">
                <a16:creationId xmlns:a16="http://schemas.microsoft.com/office/drawing/2014/main" id="{E1B34DAC-653D-4287-8375-0858E3DB0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1278296"/>
            <a:ext cx="2951163" cy="1456516"/>
          </a:xfrm>
        </p:spPr>
        <p:txBody>
          <a:bodyPr rtlCol="0"/>
          <a:lstStyle/>
          <a:p>
            <a:pPr marL="0" indent="0" algn="ctr">
              <a:buNone/>
            </a:pPr>
            <a:r>
              <a:rPr lang="bg-B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Всяка социална услуга, която  </a:t>
            </a:r>
          </a:p>
          <a:p>
            <a:pPr marL="0" indent="0" algn="ctr">
              <a:buNone/>
            </a:pPr>
            <a:r>
              <a:rPr lang="bg-B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желае може да представи </a:t>
            </a:r>
          </a:p>
          <a:p>
            <a:pPr marL="0" indent="0" algn="ctr">
              <a:buNone/>
            </a:pPr>
            <a:r>
              <a:rPr lang="bg-B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добра социална практика</a:t>
            </a:r>
          </a:p>
          <a:p>
            <a:pPr marL="0" indent="0" algn="ctr">
              <a:buNone/>
            </a:pPr>
            <a:r>
              <a:rPr lang="bg-B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 09.05.2023 г.</a:t>
            </a:r>
          </a:p>
          <a:p>
            <a:pPr marL="0" indent="0" algn="ctr">
              <a:buNone/>
            </a:pPr>
            <a:r>
              <a:rPr lang="bg-B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16.00 ч.</a:t>
            </a:r>
          </a:p>
          <a:p>
            <a:pPr marL="0" indent="0" algn="ctr">
              <a:buNone/>
            </a:pPr>
            <a:r>
              <a:rPr lang="bg-B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Времетраене: до 5 минути</a:t>
            </a:r>
            <a:endParaRPr lang="bg-BG" sz="2000" dirty="0"/>
          </a:p>
        </p:txBody>
      </p:sp>
      <p:sp>
        <p:nvSpPr>
          <p:cNvPr id="4" name="Контейнер за номер на слайд 3">
            <a:extLst>
              <a:ext uri="{FF2B5EF4-FFF2-40B4-BE49-F238E27FC236}">
                <a16:creationId xmlns:a16="http://schemas.microsoft.com/office/drawing/2014/main" id="{48AB8A96-4ECB-445D-90F1-4C7E558D2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bg-BG" smtClean="0"/>
              <a:pPr rtl="0"/>
              <a:t>5</a:t>
            </a:fld>
            <a:endParaRPr lang="bg-BG"/>
          </a:p>
        </p:txBody>
      </p:sp>
      <p:pic>
        <p:nvPicPr>
          <p:cNvPr id="4098" name="Picture 2" descr="Приета е Наредба за планирането на социалните услуг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068" y="1604595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" y="4075029"/>
            <a:ext cx="5829300" cy="3886200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71252" y="2095500"/>
            <a:ext cx="4762500" cy="4762500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" y="94077"/>
            <a:ext cx="2832159" cy="283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7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онтейнер за картина 7" descr="Екологични листа">
            <a:extLst>
              <a:ext uri="{FF2B5EF4-FFF2-40B4-BE49-F238E27FC236}">
                <a16:creationId xmlns:a16="http://schemas.microsoft.com/office/drawing/2014/main" id="{C6EF0DE7-33B5-D141-BBF6-CAB5BBE641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1" r="11"/>
          <a:stretch>
            <a:fillRect/>
          </a:stretch>
        </p:blipFill>
        <p:spPr>
          <a:xfrm>
            <a:off x="95104" y="95103"/>
            <a:ext cx="12018572" cy="6684572"/>
          </a:xfrm>
        </p:spPr>
      </p:pic>
      <p:sp>
        <p:nvSpPr>
          <p:cNvPr id="3" name="Заглавие 2">
            <a:extLst>
              <a:ext uri="{FF2B5EF4-FFF2-40B4-BE49-F238E27FC236}">
                <a16:creationId xmlns:a16="http://schemas.microsoft.com/office/drawing/2014/main" id="{EBDC24D3-EEF0-4B69-A174-E4DFF7884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b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Очакваме Ви! </a:t>
            </a:r>
            <a:r>
              <a:rPr lang="bg-BG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Община Кюстендил</a:t>
            </a:r>
          </a:p>
        </p:txBody>
      </p:sp>
      <p:cxnSp>
        <p:nvCxnSpPr>
          <p:cNvPr id="5" name="Право съединение 4" descr="Разделителна линия">
            <a:extLst>
              <a:ext uri="{FF2B5EF4-FFF2-40B4-BE49-F238E27FC236}">
                <a16:creationId xmlns:a16="http://schemas.microsoft.com/office/drawing/2014/main" id="{FE07C9EC-5158-440C-995A-EAC50D3E0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Картина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15" y="4163634"/>
            <a:ext cx="6208726" cy="3013058"/>
          </a:xfrm>
          <a:prstGeom prst="rect">
            <a:avLst/>
          </a:prstGeom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23" y="2340457"/>
            <a:ext cx="828588" cy="117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48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на Offic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5421_TF16411174.potx" id="{D9E3A6DC-ECA2-440C-BD11-87D9A01DBAC9}" vid="{F089B519-3F43-473E-9AA3-03F47F37686D}"/>
    </a:ext>
  </a:extLst>
</a:theme>
</file>

<file path=ppt/theme/theme2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Кратка презентация</Template>
  <TotalTime>0</TotalTime>
  <Words>263</Words>
  <Application>Microsoft Office PowerPoint</Application>
  <PresentationFormat>Широк екран</PresentationFormat>
  <Paragraphs>55</Paragraphs>
  <Slides>6</Slides>
  <Notes>5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Rockwell</vt:lpstr>
      <vt:lpstr>Times New Roman</vt:lpstr>
      <vt:lpstr>Тема на Office</vt:lpstr>
      <vt:lpstr>Развитие на социалните услуги в  Област Кюстендил</vt:lpstr>
      <vt:lpstr>12-ти май ФОРУМ  “Социални услуги в действие” Кюстендил Организация със съдействието на  Национален алианс за социална отговорност  - НАСО</vt:lpstr>
      <vt:lpstr>Презентация на PowerPoint</vt:lpstr>
      <vt:lpstr>Дискусия на актуални теми    Коктейл</vt:lpstr>
      <vt:lpstr>Представяне на добри практики в презентация</vt:lpstr>
      <vt:lpstr>  Очакваме Ви! Община Кюстендил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2023-03-11T07:02:09Z</dcterms:created>
  <dcterms:modified xsi:type="dcterms:W3CDTF">2023-05-05T13:27:26Z</dcterms:modified>
</cp:coreProperties>
</file>