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64" r:id="rId5"/>
    <p:sldId id="276" r:id="rId6"/>
    <p:sldId id="277" r:id="rId7"/>
    <p:sldId id="278" r:id="rId8"/>
    <p:sldId id="279" r:id="rId9"/>
    <p:sldId id="266" r:id="rId10"/>
    <p:sldId id="268" r:id="rId11"/>
    <p:sldId id="269" r:id="rId12"/>
    <p:sldId id="281" r:id="rId13"/>
    <p:sldId id="282" r:id="rId14"/>
    <p:sldId id="295" r:id="rId15"/>
    <p:sldId id="296" r:id="rId16"/>
    <p:sldId id="297" r:id="rId17"/>
    <p:sldId id="283" r:id="rId18"/>
    <p:sldId id="284" r:id="rId19"/>
    <p:sldId id="285" r:id="rId20"/>
    <p:sldId id="286" r:id="rId21"/>
    <p:sldId id="294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8" r:id="rId30"/>
    <p:sldId id="299" r:id="rId31"/>
  </p:sldIdLst>
  <p:sldSz cx="12188825" cy="6858000"/>
  <p:notesSz cx="6797675" cy="9926638"/>
  <p:defaultTextStyle>
    <a:defPPr rtl="0">
      <a:defRPr lang="bg-BG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598" autoAdjust="0"/>
  </p:normalViewPr>
  <p:slideViewPr>
    <p:cSldViewPr showGuides="1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3456" y="6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73E78-A2CF-4893-9B4C-815CC45565CB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bg-BG"/>
        </a:p>
      </dgm:t>
    </dgm:pt>
    <dgm:pt modelId="{FF731948-89A7-454A-B48C-BBEB6D33D7F1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Равен достъп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76364F47-7E97-44EE-90DE-98E6EDA7604D}" type="parTrans" cxnId="{7DED3DB6-AD8C-4A54-8684-6CBAEC4C97BA}">
      <dgm:prSet/>
      <dgm:spPr/>
      <dgm:t>
        <a:bodyPr/>
        <a:lstStyle/>
        <a:p>
          <a:endParaRPr lang="bg-BG"/>
        </a:p>
      </dgm:t>
    </dgm:pt>
    <dgm:pt modelId="{AB7CF91A-3CDD-462E-8AEF-3D43E7CC1790}" type="sibTrans" cxnId="{7DED3DB6-AD8C-4A54-8684-6CBAEC4C97BA}">
      <dgm:prSet/>
      <dgm:spPr/>
      <dgm:t>
        <a:bodyPr/>
        <a:lstStyle/>
        <a:p>
          <a:endParaRPr lang="bg-BG"/>
        </a:p>
      </dgm:t>
    </dgm:pt>
    <dgm:pt modelId="{2F8AA414-0DC2-4AD3-A5F2-9A02400CE54E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Качество и ефективност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0D441EA8-5A38-479B-BD46-2A5BC5341DFA}" type="parTrans" cxnId="{96910F34-D65D-4A3A-B562-2B9FC1FE4E09}">
      <dgm:prSet/>
      <dgm:spPr/>
      <dgm:t>
        <a:bodyPr/>
        <a:lstStyle/>
        <a:p>
          <a:endParaRPr lang="bg-BG"/>
        </a:p>
      </dgm:t>
    </dgm:pt>
    <dgm:pt modelId="{05C3C37A-FB2D-4FD5-93CD-21A3D614963D}" type="sibTrans" cxnId="{96910F34-D65D-4A3A-B562-2B9FC1FE4E09}">
      <dgm:prSet/>
      <dgm:spPr/>
      <dgm:t>
        <a:bodyPr/>
        <a:lstStyle/>
        <a:p>
          <a:endParaRPr lang="bg-BG"/>
        </a:p>
      </dgm:t>
    </dgm:pt>
    <dgm:pt modelId="{86205F7B-5AA6-4E2D-8871-6A4F0CFAE98A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Подкрепа за живот в домашна среда и в общността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6C8A3E82-3132-40E4-974C-C87316D90563}" type="parTrans" cxnId="{40395E1F-0D70-492F-8C72-77397D5F78B6}">
      <dgm:prSet/>
      <dgm:spPr/>
      <dgm:t>
        <a:bodyPr/>
        <a:lstStyle/>
        <a:p>
          <a:endParaRPr lang="bg-BG"/>
        </a:p>
      </dgm:t>
    </dgm:pt>
    <dgm:pt modelId="{773BE125-CF3C-4FB4-A36B-D2E5A3630692}" type="sibTrans" cxnId="{40395E1F-0D70-492F-8C72-77397D5F78B6}">
      <dgm:prSet/>
      <dgm:spPr/>
      <dgm:t>
        <a:bodyPr/>
        <a:lstStyle/>
        <a:p>
          <a:endParaRPr lang="bg-BG"/>
        </a:p>
      </dgm:t>
    </dgm:pt>
    <dgm:pt modelId="{727A91D4-01AB-466F-A3B1-0AA711D0A044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Интегриран подход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FC301619-740B-49B9-ABDF-1EF6F7B9508E}" type="parTrans" cxnId="{EBF6306B-5EFE-4A83-80B3-36CA86086229}">
      <dgm:prSet/>
      <dgm:spPr/>
      <dgm:t>
        <a:bodyPr/>
        <a:lstStyle/>
        <a:p>
          <a:endParaRPr lang="bg-BG"/>
        </a:p>
      </dgm:t>
    </dgm:pt>
    <dgm:pt modelId="{57A36795-F19B-41B0-8B4D-98EBE0087805}" type="sibTrans" cxnId="{EBF6306B-5EFE-4A83-80B3-36CA86086229}">
      <dgm:prSet/>
      <dgm:spPr/>
      <dgm:t>
        <a:bodyPr/>
        <a:lstStyle/>
        <a:p>
          <a:endParaRPr lang="bg-BG"/>
        </a:p>
      </dgm:t>
    </dgm:pt>
    <dgm:pt modelId="{05EB5887-E8F9-47C7-9E92-FFF080514E01}">
      <dgm:prSet phldrT="[Текст]"/>
      <dgm:spPr/>
      <dgm:t>
        <a:bodyPr/>
        <a:lstStyle/>
        <a:p>
          <a:r>
            <a:rPr lang="bg-BG" dirty="0" smtClean="0">
              <a:effectLst/>
              <a:latin typeface="Palatino Linotype" panose="02040502050505030304" pitchFamily="18" charset="0"/>
            </a:rPr>
            <a:t>Публично частно партньорство</a:t>
          </a:r>
          <a:endParaRPr lang="bg-BG" dirty="0">
            <a:effectLst/>
            <a:latin typeface="Palatino Linotype" panose="02040502050505030304" pitchFamily="18" charset="0"/>
          </a:endParaRPr>
        </a:p>
      </dgm:t>
    </dgm:pt>
    <dgm:pt modelId="{D47DE5C4-2DAB-42F2-819A-B10FE4550CE1}" type="parTrans" cxnId="{BDFAE7CC-E49B-4A0B-A9A3-B2A6670B11A2}">
      <dgm:prSet/>
      <dgm:spPr/>
      <dgm:t>
        <a:bodyPr/>
        <a:lstStyle/>
        <a:p>
          <a:endParaRPr lang="bg-BG"/>
        </a:p>
      </dgm:t>
    </dgm:pt>
    <dgm:pt modelId="{81391059-0292-4AB0-8203-188E69E89997}" type="sibTrans" cxnId="{BDFAE7CC-E49B-4A0B-A9A3-B2A6670B11A2}">
      <dgm:prSet/>
      <dgm:spPr/>
      <dgm:t>
        <a:bodyPr/>
        <a:lstStyle/>
        <a:p>
          <a:endParaRPr lang="bg-BG"/>
        </a:p>
      </dgm:t>
    </dgm:pt>
    <dgm:pt modelId="{8C06D7A7-AB02-46D6-BBDB-D60E23F1A19F}" type="pres">
      <dgm:prSet presAssocID="{F1373E78-A2CF-4893-9B4C-815CC45565C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3B4B4A72-4762-4843-9244-9F4CD0614A74}" type="pres">
      <dgm:prSet presAssocID="{FF731948-89A7-454A-B48C-BBEB6D33D7F1}" presName="node" presStyleLbl="node1" presStyleIdx="0" presStyleCnt="5" custScaleX="110150" custScaleY="92510" custRadScaleRad="100066" custRadScaleInc="270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BFBAD57-BB31-4FB0-991B-10C09B50F5BC}" type="pres">
      <dgm:prSet presAssocID="{FF731948-89A7-454A-B48C-BBEB6D33D7F1}" presName="spNode" presStyleCnt="0"/>
      <dgm:spPr/>
    </dgm:pt>
    <dgm:pt modelId="{67C2A70F-BC3E-4F90-85D1-4C93AB18EAD2}" type="pres">
      <dgm:prSet presAssocID="{AB7CF91A-3CDD-462E-8AEF-3D43E7CC1790}" presName="sibTrans" presStyleLbl="sibTrans1D1" presStyleIdx="0" presStyleCnt="5"/>
      <dgm:spPr/>
      <dgm:t>
        <a:bodyPr/>
        <a:lstStyle/>
        <a:p>
          <a:endParaRPr lang="bg-BG"/>
        </a:p>
      </dgm:t>
    </dgm:pt>
    <dgm:pt modelId="{D4029B60-6C04-4AEC-9BAA-3ED4F59B8A67}" type="pres">
      <dgm:prSet presAssocID="{2F8AA414-0DC2-4AD3-A5F2-9A02400CE54E}" presName="node" presStyleLbl="node1" presStyleIdx="1" presStyleCnt="5" custScaleX="121570" custScaleY="12874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A1964E8-879E-4B1E-96C4-688A25EA6C74}" type="pres">
      <dgm:prSet presAssocID="{2F8AA414-0DC2-4AD3-A5F2-9A02400CE54E}" presName="spNode" presStyleCnt="0"/>
      <dgm:spPr/>
    </dgm:pt>
    <dgm:pt modelId="{33C4D0DF-23A6-4835-BB9F-CDA877737AC4}" type="pres">
      <dgm:prSet presAssocID="{05C3C37A-FB2D-4FD5-93CD-21A3D614963D}" presName="sibTrans" presStyleLbl="sibTrans1D1" presStyleIdx="1" presStyleCnt="5"/>
      <dgm:spPr/>
      <dgm:t>
        <a:bodyPr/>
        <a:lstStyle/>
        <a:p>
          <a:endParaRPr lang="bg-BG"/>
        </a:p>
      </dgm:t>
    </dgm:pt>
    <dgm:pt modelId="{711DDE6B-AF20-4241-A27C-81D4F72A25FB}" type="pres">
      <dgm:prSet presAssocID="{86205F7B-5AA6-4E2D-8871-6A4F0CFAE98A}" presName="node" presStyleLbl="node1" presStyleIdx="2" presStyleCnt="5" custScaleX="109050" custScaleY="1221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E5F8008-3773-4934-8148-7FD0019DC2BF}" type="pres">
      <dgm:prSet presAssocID="{86205F7B-5AA6-4E2D-8871-6A4F0CFAE98A}" presName="spNode" presStyleCnt="0"/>
      <dgm:spPr/>
    </dgm:pt>
    <dgm:pt modelId="{9EB5619E-1FFE-4614-BB75-91F8CA316C6A}" type="pres">
      <dgm:prSet presAssocID="{773BE125-CF3C-4FB4-A36B-D2E5A3630692}" presName="sibTrans" presStyleLbl="sibTrans1D1" presStyleIdx="2" presStyleCnt="5"/>
      <dgm:spPr/>
      <dgm:t>
        <a:bodyPr/>
        <a:lstStyle/>
        <a:p>
          <a:endParaRPr lang="bg-BG"/>
        </a:p>
      </dgm:t>
    </dgm:pt>
    <dgm:pt modelId="{A4FE3BD8-64F4-439C-AAB4-C5DA492D0895}" type="pres">
      <dgm:prSet presAssocID="{727A91D4-01AB-466F-A3B1-0AA711D0A044}" presName="node" presStyleLbl="node1" presStyleIdx="3" presStyleCnt="5" custScaleX="105958" custScaleY="11770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9CC8D04-A3E8-4095-955B-D700E4953DB1}" type="pres">
      <dgm:prSet presAssocID="{727A91D4-01AB-466F-A3B1-0AA711D0A044}" presName="spNode" presStyleCnt="0"/>
      <dgm:spPr/>
    </dgm:pt>
    <dgm:pt modelId="{8C0FBDDE-5396-401A-91F7-690F31AC55C6}" type="pres">
      <dgm:prSet presAssocID="{57A36795-F19B-41B0-8B4D-98EBE0087805}" presName="sibTrans" presStyleLbl="sibTrans1D1" presStyleIdx="3" presStyleCnt="5"/>
      <dgm:spPr/>
      <dgm:t>
        <a:bodyPr/>
        <a:lstStyle/>
        <a:p>
          <a:endParaRPr lang="bg-BG"/>
        </a:p>
      </dgm:t>
    </dgm:pt>
    <dgm:pt modelId="{3AEFB65E-B5EE-45F6-B673-7BFD96808B05}" type="pres">
      <dgm:prSet presAssocID="{05EB5887-E8F9-47C7-9E92-FFF080514E01}" presName="node" presStyleLbl="node1" presStyleIdx="4" presStyleCnt="5" custScaleX="112084" custScaleY="12703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8613E8F-BC93-4E54-ABB8-67143100FA81}" type="pres">
      <dgm:prSet presAssocID="{05EB5887-E8F9-47C7-9E92-FFF080514E01}" presName="spNode" presStyleCnt="0"/>
      <dgm:spPr/>
    </dgm:pt>
    <dgm:pt modelId="{A0C5BEEB-7B7F-47E0-BC3C-13076EB75DD4}" type="pres">
      <dgm:prSet presAssocID="{81391059-0292-4AB0-8203-188E69E89997}" presName="sibTrans" presStyleLbl="sibTrans1D1" presStyleIdx="4" presStyleCnt="5"/>
      <dgm:spPr/>
      <dgm:t>
        <a:bodyPr/>
        <a:lstStyle/>
        <a:p>
          <a:endParaRPr lang="bg-BG"/>
        </a:p>
      </dgm:t>
    </dgm:pt>
  </dgm:ptLst>
  <dgm:cxnLst>
    <dgm:cxn modelId="{80DA8B8D-780C-4C99-8134-12942C17CF4A}" type="presOf" srcId="{727A91D4-01AB-466F-A3B1-0AA711D0A044}" destId="{A4FE3BD8-64F4-439C-AAB4-C5DA492D0895}" srcOrd="0" destOrd="0" presId="urn:microsoft.com/office/officeart/2005/8/layout/cycle5"/>
    <dgm:cxn modelId="{EBF6306B-5EFE-4A83-80B3-36CA86086229}" srcId="{F1373E78-A2CF-4893-9B4C-815CC45565CB}" destId="{727A91D4-01AB-466F-A3B1-0AA711D0A044}" srcOrd="3" destOrd="0" parTransId="{FC301619-740B-49B9-ABDF-1EF6F7B9508E}" sibTransId="{57A36795-F19B-41B0-8B4D-98EBE0087805}"/>
    <dgm:cxn modelId="{ACFC4846-A318-4011-BE79-1E1C36F05F47}" type="presOf" srcId="{FF731948-89A7-454A-B48C-BBEB6D33D7F1}" destId="{3B4B4A72-4762-4843-9244-9F4CD0614A74}" srcOrd="0" destOrd="0" presId="urn:microsoft.com/office/officeart/2005/8/layout/cycle5"/>
    <dgm:cxn modelId="{BC5792C7-A3A2-4DF3-8F1B-F9F6C890CE64}" type="presOf" srcId="{57A36795-F19B-41B0-8B4D-98EBE0087805}" destId="{8C0FBDDE-5396-401A-91F7-690F31AC55C6}" srcOrd="0" destOrd="0" presId="urn:microsoft.com/office/officeart/2005/8/layout/cycle5"/>
    <dgm:cxn modelId="{3F75A6BD-1CD9-4384-8C15-249E73DD7174}" type="presOf" srcId="{81391059-0292-4AB0-8203-188E69E89997}" destId="{A0C5BEEB-7B7F-47E0-BC3C-13076EB75DD4}" srcOrd="0" destOrd="0" presId="urn:microsoft.com/office/officeart/2005/8/layout/cycle5"/>
    <dgm:cxn modelId="{96910F34-D65D-4A3A-B562-2B9FC1FE4E09}" srcId="{F1373E78-A2CF-4893-9B4C-815CC45565CB}" destId="{2F8AA414-0DC2-4AD3-A5F2-9A02400CE54E}" srcOrd="1" destOrd="0" parTransId="{0D441EA8-5A38-479B-BD46-2A5BC5341DFA}" sibTransId="{05C3C37A-FB2D-4FD5-93CD-21A3D614963D}"/>
    <dgm:cxn modelId="{7DED3DB6-AD8C-4A54-8684-6CBAEC4C97BA}" srcId="{F1373E78-A2CF-4893-9B4C-815CC45565CB}" destId="{FF731948-89A7-454A-B48C-BBEB6D33D7F1}" srcOrd="0" destOrd="0" parTransId="{76364F47-7E97-44EE-90DE-98E6EDA7604D}" sibTransId="{AB7CF91A-3CDD-462E-8AEF-3D43E7CC1790}"/>
    <dgm:cxn modelId="{841D81B9-A257-419E-9832-E0800F0F8469}" type="presOf" srcId="{05EB5887-E8F9-47C7-9E92-FFF080514E01}" destId="{3AEFB65E-B5EE-45F6-B673-7BFD96808B05}" srcOrd="0" destOrd="0" presId="urn:microsoft.com/office/officeart/2005/8/layout/cycle5"/>
    <dgm:cxn modelId="{071A1DD6-E52E-4B12-A9FB-6882F08DC435}" type="presOf" srcId="{AB7CF91A-3CDD-462E-8AEF-3D43E7CC1790}" destId="{67C2A70F-BC3E-4F90-85D1-4C93AB18EAD2}" srcOrd="0" destOrd="0" presId="urn:microsoft.com/office/officeart/2005/8/layout/cycle5"/>
    <dgm:cxn modelId="{A3B2834D-4787-4132-8085-EC2427AABC60}" type="presOf" srcId="{05C3C37A-FB2D-4FD5-93CD-21A3D614963D}" destId="{33C4D0DF-23A6-4835-BB9F-CDA877737AC4}" srcOrd="0" destOrd="0" presId="urn:microsoft.com/office/officeart/2005/8/layout/cycle5"/>
    <dgm:cxn modelId="{40395E1F-0D70-492F-8C72-77397D5F78B6}" srcId="{F1373E78-A2CF-4893-9B4C-815CC45565CB}" destId="{86205F7B-5AA6-4E2D-8871-6A4F0CFAE98A}" srcOrd="2" destOrd="0" parTransId="{6C8A3E82-3132-40E4-974C-C87316D90563}" sibTransId="{773BE125-CF3C-4FB4-A36B-D2E5A3630692}"/>
    <dgm:cxn modelId="{701EBF35-22E7-461F-AF71-ECA2CCCC1862}" type="presOf" srcId="{2F8AA414-0DC2-4AD3-A5F2-9A02400CE54E}" destId="{D4029B60-6C04-4AEC-9BAA-3ED4F59B8A67}" srcOrd="0" destOrd="0" presId="urn:microsoft.com/office/officeart/2005/8/layout/cycle5"/>
    <dgm:cxn modelId="{009611EE-37B9-4620-A4BF-B14FA7E7DB6E}" type="presOf" srcId="{86205F7B-5AA6-4E2D-8871-6A4F0CFAE98A}" destId="{711DDE6B-AF20-4241-A27C-81D4F72A25FB}" srcOrd="0" destOrd="0" presId="urn:microsoft.com/office/officeart/2005/8/layout/cycle5"/>
    <dgm:cxn modelId="{BDFAE7CC-E49B-4A0B-A9A3-B2A6670B11A2}" srcId="{F1373E78-A2CF-4893-9B4C-815CC45565CB}" destId="{05EB5887-E8F9-47C7-9E92-FFF080514E01}" srcOrd="4" destOrd="0" parTransId="{D47DE5C4-2DAB-42F2-819A-B10FE4550CE1}" sibTransId="{81391059-0292-4AB0-8203-188E69E89997}"/>
    <dgm:cxn modelId="{FBE249CD-AC30-43C1-AC68-5C150C0C3B65}" type="presOf" srcId="{F1373E78-A2CF-4893-9B4C-815CC45565CB}" destId="{8C06D7A7-AB02-46D6-BBDB-D60E23F1A19F}" srcOrd="0" destOrd="0" presId="urn:microsoft.com/office/officeart/2005/8/layout/cycle5"/>
    <dgm:cxn modelId="{1BC813A4-40C5-4418-80E3-A3454FEB0261}" type="presOf" srcId="{773BE125-CF3C-4FB4-A36B-D2E5A3630692}" destId="{9EB5619E-1FFE-4614-BB75-91F8CA316C6A}" srcOrd="0" destOrd="0" presId="urn:microsoft.com/office/officeart/2005/8/layout/cycle5"/>
    <dgm:cxn modelId="{F475E150-6713-437B-BDF8-3ACA787F60BF}" type="presParOf" srcId="{8C06D7A7-AB02-46D6-BBDB-D60E23F1A19F}" destId="{3B4B4A72-4762-4843-9244-9F4CD0614A74}" srcOrd="0" destOrd="0" presId="urn:microsoft.com/office/officeart/2005/8/layout/cycle5"/>
    <dgm:cxn modelId="{E1838499-B05A-4DBF-A02C-FD59541E685B}" type="presParOf" srcId="{8C06D7A7-AB02-46D6-BBDB-D60E23F1A19F}" destId="{7BFBAD57-BB31-4FB0-991B-10C09B50F5BC}" srcOrd="1" destOrd="0" presId="urn:microsoft.com/office/officeart/2005/8/layout/cycle5"/>
    <dgm:cxn modelId="{EFEF9542-F467-41DB-BF44-6E7DBD51235A}" type="presParOf" srcId="{8C06D7A7-AB02-46D6-BBDB-D60E23F1A19F}" destId="{67C2A70F-BC3E-4F90-85D1-4C93AB18EAD2}" srcOrd="2" destOrd="0" presId="urn:microsoft.com/office/officeart/2005/8/layout/cycle5"/>
    <dgm:cxn modelId="{57FBD7C3-63AC-4D34-867F-B19A2614A522}" type="presParOf" srcId="{8C06D7A7-AB02-46D6-BBDB-D60E23F1A19F}" destId="{D4029B60-6C04-4AEC-9BAA-3ED4F59B8A67}" srcOrd="3" destOrd="0" presId="urn:microsoft.com/office/officeart/2005/8/layout/cycle5"/>
    <dgm:cxn modelId="{3A6A4F88-D482-452C-8DB1-A263F2EF6028}" type="presParOf" srcId="{8C06D7A7-AB02-46D6-BBDB-D60E23F1A19F}" destId="{8A1964E8-879E-4B1E-96C4-688A25EA6C74}" srcOrd="4" destOrd="0" presId="urn:microsoft.com/office/officeart/2005/8/layout/cycle5"/>
    <dgm:cxn modelId="{8E41DD01-0035-4447-BEDC-9E2C22EB9F08}" type="presParOf" srcId="{8C06D7A7-AB02-46D6-BBDB-D60E23F1A19F}" destId="{33C4D0DF-23A6-4835-BB9F-CDA877737AC4}" srcOrd="5" destOrd="0" presId="urn:microsoft.com/office/officeart/2005/8/layout/cycle5"/>
    <dgm:cxn modelId="{CB415D09-EAE6-44BC-8A96-665B9696E670}" type="presParOf" srcId="{8C06D7A7-AB02-46D6-BBDB-D60E23F1A19F}" destId="{711DDE6B-AF20-4241-A27C-81D4F72A25FB}" srcOrd="6" destOrd="0" presId="urn:microsoft.com/office/officeart/2005/8/layout/cycle5"/>
    <dgm:cxn modelId="{591586FA-0EA1-4EFF-A50B-2597010B57AF}" type="presParOf" srcId="{8C06D7A7-AB02-46D6-BBDB-D60E23F1A19F}" destId="{CE5F8008-3773-4934-8148-7FD0019DC2BF}" srcOrd="7" destOrd="0" presId="urn:microsoft.com/office/officeart/2005/8/layout/cycle5"/>
    <dgm:cxn modelId="{5BF97EB3-8B02-4341-B609-EDE57805AC31}" type="presParOf" srcId="{8C06D7A7-AB02-46D6-BBDB-D60E23F1A19F}" destId="{9EB5619E-1FFE-4614-BB75-91F8CA316C6A}" srcOrd="8" destOrd="0" presId="urn:microsoft.com/office/officeart/2005/8/layout/cycle5"/>
    <dgm:cxn modelId="{F81B8CFB-869D-430F-86F0-379121CC5CDA}" type="presParOf" srcId="{8C06D7A7-AB02-46D6-BBDB-D60E23F1A19F}" destId="{A4FE3BD8-64F4-439C-AAB4-C5DA492D0895}" srcOrd="9" destOrd="0" presId="urn:microsoft.com/office/officeart/2005/8/layout/cycle5"/>
    <dgm:cxn modelId="{2799B418-B6EB-4447-9B32-4E5AE9EA1FA2}" type="presParOf" srcId="{8C06D7A7-AB02-46D6-BBDB-D60E23F1A19F}" destId="{09CC8D04-A3E8-4095-955B-D700E4953DB1}" srcOrd="10" destOrd="0" presId="urn:microsoft.com/office/officeart/2005/8/layout/cycle5"/>
    <dgm:cxn modelId="{CA4A8985-8054-4CE3-AB70-2C3C3371683C}" type="presParOf" srcId="{8C06D7A7-AB02-46D6-BBDB-D60E23F1A19F}" destId="{8C0FBDDE-5396-401A-91F7-690F31AC55C6}" srcOrd="11" destOrd="0" presId="urn:microsoft.com/office/officeart/2005/8/layout/cycle5"/>
    <dgm:cxn modelId="{505BCE66-63F9-4840-B429-AE7AF65A5A65}" type="presParOf" srcId="{8C06D7A7-AB02-46D6-BBDB-D60E23F1A19F}" destId="{3AEFB65E-B5EE-45F6-B673-7BFD96808B05}" srcOrd="12" destOrd="0" presId="urn:microsoft.com/office/officeart/2005/8/layout/cycle5"/>
    <dgm:cxn modelId="{071E30A2-1A34-4136-A097-8BDC51D2CB24}" type="presParOf" srcId="{8C06D7A7-AB02-46D6-BBDB-D60E23F1A19F}" destId="{98613E8F-BC93-4E54-ABB8-67143100FA81}" srcOrd="13" destOrd="0" presId="urn:microsoft.com/office/officeart/2005/8/layout/cycle5"/>
    <dgm:cxn modelId="{0BDE3AB1-2A62-4AB0-BE98-D7E1BBF13394}" type="presParOf" srcId="{8C06D7A7-AB02-46D6-BBDB-D60E23F1A19F}" destId="{A0C5BEEB-7B7F-47E0-BC3C-13076EB75DD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BA1467-D843-4BDE-AEB4-6BB4E058CB77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A413211-1F88-461C-A021-920714E97596}">
      <dgm:prSet phldrT="[Текст]"/>
      <dgm:spPr/>
      <dgm:t>
        <a:bodyPr/>
        <a:lstStyle/>
        <a:p>
          <a:r>
            <a:rPr lang="bg-BG" dirty="0" smtClean="0">
              <a:latin typeface="Palatino Linotype" panose="02040502050505030304" pitchFamily="18" charset="0"/>
            </a:rPr>
            <a:t>До влизане в сила на ЗСУ, социалните услуги се определяха чрез мястото, в което се предоставят </a:t>
          </a:r>
          <a:endParaRPr lang="bg-BG" dirty="0">
            <a:latin typeface="Palatino Linotype" panose="02040502050505030304" pitchFamily="18" charset="0"/>
          </a:endParaRPr>
        </a:p>
      </dgm:t>
    </dgm:pt>
    <dgm:pt modelId="{9AB116E3-367A-4748-8021-989FE5581D96}" type="parTrans" cxnId="{35F67B6F-45FF-4992-9EE5-8E41E04DA159}">
      <dgm:prSet/>
      <dgm:spPr/>
      <dgm:t>
        <a:bodyPr/>
        <a:lstStyle/>
        <a:p>
          <a:endParaRPr lang="bg-BG"/>
        </a:p>
      </dgm:t>
    </dgm:pt>
    <dgm:pt modelId="{460DDB69-BF26-488E-9848-3E91316BB915}" type="sibTrans" cxnId="{35F67B6F-45FF-4992-9EE5-8E41E04DA159}">
      <dgm:prSet/>
      <dgm:spPr/>
      <dgm:t>
        <a:bodyPr/>
        <a:lstStyle/>
        <a:p>
          <a:endParaRPr lang="bg-BG"/>
        </a:p>
      </dgm:t>
    </dgm:pt>
    <dgm:pt modelId="{46EAA4E4-6A1E-45F6-B1F9-A47B62CDC10E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Дом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B4777BB2-3F03-49F1-9FFA-DE5FF5745CF5}" type="parTrans" cxnId="{74492B0B-FE0D-4117-BC4D-09551D7426D5}">
      <dgm:prSet/>
      <dgm:spPr/>
      <dgm:t>
        <a:bodyPr/>
        <a:lstStyle/>
        <a:p>
          <a:endParaRPr lang="bg-BG"/>
        </a:p>
      </dgm:t>
    </dgm:pt>
    <dgm:pt modelId="{CF65139A-B120-4875-B37C-238F400A350B}" type="sibTrans" cxnId="{74492B0B-FE0D-4117-BC4D-09551D7426D5}">
      <dgm:prSet/>
      <dgm:spPr/>
      <dgm:t>
        <a:bodyPr/>
        <a:lstStyle/>
        <a:p>
          <a:endParaRPr lang="bg-BG"/>
        </a:p>
      </dgm:t>
    </dgm:pt>
    <dgm:pt modelId="{27007899-EF48-4495-9B14-09780A8C04D1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Център, приют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C3E7F940-A43B-4735-A86E-45FA24A4EA44}" type="parTrans" cxnId="{338B021D-1E54-4861-A11D-F82D8C25EBD4}">
      <dgm:prSet/>
      <dgm:spPr/>
      <dgm:t>
        <a:bodyPr/>
        <a:lstStyle/>
        <a:p>
          <a:endParaRPr lang="bg-BG"/>
        </a:p>
      </dgm:t>
    </dgm:pt>
    <dgm:pt modelId="{65E6AB22-D8A5-4F97-8B02-4687C649C218}" type="sibTrans" cxnId="{338B021D-1E54-4861-A11D-F82D8C25EBD4}">
      <dgm:prSet/>
      <dgm:spPr/>
      <dgm:t>
        <a:bodyPr/>
        <a:lstStyle/>
        <a:p>
          <a:endParaRPr lang="bg-BG"/>
        </a:p>
      </dgm:t>
    </dgm:pt>
    <dgm:pt modelId="{B9206CD0-81C8-4B3D-A0A6-E12BB1BC32A6}">
      <dgm:prSet phldrT="[Текст]"/>
      <dgm:spPr/>
      <dgm:t>
        <a:bodyPr/>
        <a:lstStyle/>
        <a:p>
          <a:r>
            <a:rPr lang="bg-BG" dirty="0" smtClean="0">
              <a:effectLst/>
              <a:latin typeface="Palatino Linotype" panose="02040502050505030304" pitchFamily="18" charset="0"/>
            </a:rPr>
            <a:t>В ЗСУ социалните услуги са определяни като дейности за подкрепа на лицата за:</a:t>
          </a:r>
          <a:endParaRPr lang="bg-BG" dirty="0">
            <a:effectLst/>
            <a:latin typeface="Palatino Linotype" panose="02040502050505030304" pitchFamily="18" charset="0"/>
          </a:endParaRPr>
        </a:p>
      </dgm:t>
    </dgm:pt>
    <dgm:pt modelId="{DB792863-B30A-40B4-AD60-74A471FDD4C8}" type="parTrans" cxnId="{5CA93D2B-2631-4200-A1BE-1E13A91D4BE6}">
      <dgm:prSet/>
      <dgm:spPr/>
      <dgm:t>
        <a:bodyPr/>
        <a:lstStyle/>
        <a:p>
          <a:endParaRPr lang="bg-BG"/>
        </a:p>
      </dgm:t>
    </dgm:pt>
    <dgm:pt modelId="{CAF74B17-21B7-403C-8EE9-BCEDB4C50EF7}" type="sibTrans" cxnId="{5CA93D2B-2631-4200-A1BE-1E13A91D4BE6}">
      <dgm:prSet/>
      <dgm:spPr/>
      <dgm:t>
        <a:bodyPr/>
        <a:lstStyle/>
        <a:p>
          <a:endParaRPr lang="bg-BG"/>
        </a:p>
      </dgm:t>
    </dgm:pt>
    <dgm:pt modelId="{E41089C7-8CCA-4C9F-AF0F-9464A78E4BC5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Превенция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237E2170-B149-4F62-A574-CB23C223DD59}" type="parTrans" cxnId="{CBD1072D-B3B0-4B6C-9C99-A61C27FEF480}">
      <dgm:prSet/>
      <dgm:spPr/>
      <dgm:t>
        <a:bodyPr/>
        <a:lstStyle/>
        <a:p>
          <a:endParaRPr lang="bg-BG"/>
        </a:p>
      </dgm:t>
    </dgm:pt>
    <dgm:pt modelId="{5688CCD0-EBCC-458D-B40B-11BD3B851006}" type="sibTrans" cxnId="{CBD1072D-B3B0-4B6C-9C99-A61C27FEF480}">
      <dgm:prSet/>
      <dgm:spPr/>
      <dgm:t>
        <a:bodyPr/>
        <a:lstStyle/>
        <a:p>
          <a:endParaRPr lang="bg-BG"/>
        </a:p>
      </dgm:t>
    </dgm:pt>
    <dgm:pt modelId="{333C7B9C-E06F-47DE-BB92-D9A40081D25D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Преодоляване на социалното включване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9068E566-D959-4535-B91D-05B6677C4949}" type="parTrans" cxnId="{981FE630-DB6A-4E06-A6AB-991E2308B22B}">
      <dgm:prSet/>
      <dgm:spPr/>
      <dgm:t>
        <a:bodyPr/>
        <a:lstStyle/>
        <a:p>
          <a:endParaRPr lang="bg-BG"/>
        </a:p>
      </dgm:t>
    </dgm:pt>
    <dgm:pt modelId="{BB807935-D1F7-4461-B205-C1747038EDE0}" type="sibTrans" cxnId="{981FE630-DB6A-4E06-A6AB-991E2308B22B}">
      <dgm:prSet/>
      <dgm:spPr/>
      <dgm:t>
        <a:bodyPr/>
        <a:lstStyle/>
        <a:p>
          <a:endParaRPr lang="bg-BG"/>
        </a:p>
      </dgm:t>
    </dgm:pt>
    <dgm:pt modelId="{6B56EE36-CFA6-432E-8A8C-8F3D4C780A79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Дейности</a:t>
          </a:r>
          <a:r>
            <a:rPr lang="bg-BG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за реализация, професионално кариерно развитие за лицата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0F419FF1-F4A6-4E9A-9859-E13AD22E45B7}" type="parTrans" cxnId="{4D89AA72-326A-4E85-A525-9D5A4EA5E039}">
      <dgm:prSet/>
      <dgm:spPr/>
      <dgm:t>
        <a:bodyPr/>
        <a:lstStyle/>
        <a:p>
          <a:endParaRPr lang="bg-BG"/>
        </a:p>
      </dgm:t>
    </dgm:pt>
    <dgm:pt modelId="{0A253094-41F1-49A9-B1C4-DB604FF5E6D6}" type="sibTrans" cxnId="{4D89AA72-326A-4E85-A525-9D5A4EA5E039}">
      <dgm:prSet/>
      <dgm:spPr/>
      <dgm:t>
        <a:bodyPr/>
        <a:lstStyle/>
        <a:p>
          <a:endParaRPr lang="bg-BG"/>
        </a:p>
      </dgm:t>
    </dgm:pt>
    <dgm:pt modelId="{BE0817E1-BBF3-4590-BE49-C80B839ED74C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Реализиране на права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13E176DC-7987-460A-B8EE-B0BF353EFF61}" type="parTrans" cxnId="{72669542-57B1-49A3-AA77-B4DF8FBE7373}">
      <dgm:prSet/>
      <dgm:spPr/>
      <dgm:t>
        <a:bodyPr/>
        <a:lstStyle/>
        <a:p>
          <a:endParaRPr lang="bg-BG"/>
        </a:p>
      </dgm:t>
    </dgm:pt>
    <dgm:pt modelId="{6A6798DD-971E-47FE-9E11-0BB172AF5A0F}" type="sibTrans" cxnId="{72669542-57B1-49A3-AA77-B4DF8FBE7373}">
      <dgm:prSet/>
      <dgm:spPr/>
      <dgm:t>
        <a:bodyPr/>
        <a:lstStyle/>
        <a:p>
          <a:endParaRPr lang="bg-BG"/>
        </a:p>
      </dgm:t>
    </dgm:pt>
    <dgm:pt modelId="{7848F9A2-A0C7-4263-BB1D-3D0D8B5A00EC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Подобряване качеството на живот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8AE80A3E-4D02-4248-AA8E-86A8BB17B05B}" type="parTrans" cxnId="{238517EE-1D2E-4D76-8AE5-7219C9E8FCD4}">
      <dgm:prSet/>
      <dgm:spPr/>
      <dgm:t>
        <a:bodyPr/>
        <a:lstStyle/>
        <a:p>
          <a:endParaRPr lang="bg-BG"/>
        </a:p>
      </dgm:t>
    </dgm:pt>
    <dgm:pt modelId="{4FC46A1D-24CD-494E-B9F5-8008AE63D356}" type="sibTrans" cxnId="{238517EE-1D2E-4D76-8AE5-7219C9E8FCD4}">
      <dgm:prSet/>
      <dgm:spPr/>
      <dgm:t>
        <a:bodyPr/>
        <a:lstStyle/>
        <a:p>
          <a:endParaRPr lang="bg-BG"/>
        </a:p>
      </dgm:t>
    </dgm:pt>
    <dgm:pt modelId="{3CE23A37-DA87-4C09-B7A8-50F32E279AFF}" type="pres">
      <dgm:prSet presAssocID="{A0BA1467-D843-4BDE-AEB4-6BB4E058CB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B32478BF-B609-40C9-806F-6DC87CB785B3}" type="pres">
      <dgm:prSet presAssocID="{FA413211-1F88-461C-A021-920714E97596}" presName="linNode" presStyleCnt="0"/>
      <dgm:spPr/>
    </dgm:pt>
    <dgm:pt modelId="{FC4F8E9F-96BD-4FC5-B6B1-BA08C30105D7}" type="pres">
      <dgm:prSet presAssocID="{FA413211-1F88-461C-A021-920714E9759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5171790-6405-4339-8A78-015F346F48D5}" type="pres">
      <dgm:prSet presAssocID="{FA413211-1F88-461C-A021-920714E9759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01CFBD7-F5E1-466D-8737-B68EBB91B253}" type="pres">
      <dgm:prSet presAssocID="{460DDB69-BF26-488E-9848-3E91316BB915}" presName="spacing" presStyleCnt="0"/>
      <dgm:spPr/>
    </dgm:pt>
    <dgm:pt modelId="{EE9048F7-A820-4E08-B8C1-DB30DFB3208F}" type="pres">
      <dgm:prSet presAssocID="{B9206CD0-81C8-4B3D-A0A6-E12BB1BC32A6}" presName="linNode" presStyleCnt="0"/>
      <dgm:spPr/>
    </dgm:pt>
    <dgm:pt modelId="{95E66CC7-12AC-4978-9D26-5ACF1F33FECA}" type="pres">
      <dgm:prSet presAssocID="{B9206CD0-81C8-4B3D-A0A6-E12BB1BC32A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7427FE0-4FC6-4698-8343-98B98CCD4D00}" type="pres">
      <dgm:prSet presAssocID="{B9206CD0-81C8-4B3D-A0A6-E12BB1BC32A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ED5BF93-F6D6-4CAB-BC19-8EB97E2550E9}" type="pres">
      <dgm:prSet presAssocID="{CAF74B17-21B7-403C-8EE9-BCEDB4C50EF7}" presName="spacing" presStyleCnt="0"/>
      <dgm:spPr/>
    </dgm:pt>
    <dgm:pt modelId="{C36CBA8A-8979-4C55-95D5-FC6373B03F78}" type="pres">
      <dgm:prSet presAssocID="{6B56EE36-CFA6-432E-8A8C-8F3D4C780A79}" presName="linNode" presStyleCnt="0"/>
      <dgm:spPr/>
    </dgm:pt>
    <dgm:pt modelId="{1E6E6364-0280-4965-A94D-2650E453D313}" type="pres">
      <dgm:prSet presAssocID="{6B56EE36-CFA6-432E-8A8C-8F3D4C780A79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E0A831C-2786-413D-83C3-A004EB94C9FC}" type="pres">
      <dgm:prSet presAssocID="{6B56EE36-CFA6-432E-8A8C-8F3D4C780A79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CF29D8B-72A0-4A62-8E2A-1355F40829C1}" type="presOf" srcId="{BE0817E1-BBF3-4590-BE49-C80B839ED74C}" destId="{4E0A831C-2786-413D-83C3-A004EB94C9FC}" srcOrd="0" destOrd="0" presId="urn:microsoft.com/office/officeart/2005/8/layout/vList6"/>
    <dgm:cxn modelId="{5CA93D2B-2631-4200-A1BE-1E13A91D4BE6}" srcId="{A0BA1467-D843-4BDE-AEB4-6BB4E058CB77}" destId="{B9206CD0-81C8-4B3D-A0A6-E12BB1BC32A6}" srcOrd="1" destOrd="0" parTransId="{DB792863-B30A-40B4-AD60-74A471FDD4C8}" sibTransId="{CAF74B17-21B7-403C-8EE9-BCEDB4C50EF7}"/>
    <dgm:cxn modelId="{7504BB7C-1EB9-4853-B098-DA3E679F2F35}" type="presOf" srcId="{FA413211-1F88-461C-A021-920714E97596}" destId="{FC4F8E9F-96BD-4FC5-B6B1-BA08C30105D7}" srcOrd="0" destOrd="0" presId="urn:microsoft.com/office/officeart/2005/8/layout/vList6"/>
    <dgm:cxn modelId="{74492B0B-FE0D-4117-BC4D-09551D7426D5}" srcId="{FA413211-1F88-461C-A021-920714E97596}" destId="{46EAA4E4-6A1E-45F6-B1F9-A47B62CDC10E}" srcOrd="0" destOrd="0" parTransId="{B4777BB2-3F03-49F1-9FFA-DE5FF5745CF5}" sibTransId="{CF65139A-B120-4875-B37C-238F400A350B}"/>
    <dgm:cxn modelId="{F6A61624-D7E7-481B-821D-4651A622E1ED}" type="presOf" srcId="{7848F9A2-A0C7-4263-BB1D-3D0D8B5A00EC}" destId="{4E0A831C-2786-413D-83C3-A004EB94C9FC}" srcOrd="0" destOrd="1" presId="urn:microsoft.com/office/officeart/2005/8/layout/vList6"/>
    <dgm:cxn modelId="{338B021D-1E54-4861-A11D-F82D8C25EBD4}" srcId="{FA413211-1F88-461C-A021-920714E97596}" destId="{27007899-EF48-4495-9B14-09780A8C04D1}" srcOrd="1" destOrd="0" parTransId="{C3E7F940-A43B-4735-A86E-45FA24A4EA44}" sibTransId="{65E6AB22-D8A5-4F97-8B02-4687C649C218}"/>
    <dgm:cxn modelId="{981FE630-DB6A-4E06-A6AB-991E2308B22B}" srcId="{B9206CD0-81C8-4B3D-A0A6-E12BB1BC32A6}" destId="{333C7B9C-E06F-47DE-BB92-D9A40081D25D}" srcOrd="1" destOrd="0" parTransId="{9068E566-D959-4535-B91D-05B6677C4949}" sibTransId="{BB807935-D1F7-4461-B205-C1747038EDE0}"/>
    <dgm:cxn modelId="{72669542-57B1-49A3-AA77-B4DF8FBE7373}" srcId="{6B56EE36-CFA6-432E-8A8C-8F3D4C780A79}" destId="{BE0817E1-BBF3-4590-BE49-C80B839ED74C}" srcOrd="0" destOrd="0" parTransId="{13E176DC-7987-460A-B8EE-B0BF353EFF61}" sibTransId="{6A6798DD-971E-47FE-9E11-0BB172AF5A0F}"/>
    <dgm:cxn modelId="{D8C14AD5-7E1B-48BA-B2F1-438B24476592}" type="presOf" srcId="{46EAA4E4-6A1E-45F6-B1F9-A47B62CDC10E}" destId="{A5171790-6405-4339-8A78-015F346F48D5}" srcOrd="0" destOrd="0" presId="urn:microsoft.com/office/officeart/2005/8/layout/vList6"/>
    <dgm:cxn modelId="{63A2DFFB-77ED-4542-BD81-7D817E3EBFE0}" type="presOf" srcId="{E41089C7-8CCA-4C9F-AF0F-9464A78E4BC5}" destId="{37427FE0-4FC6-4698-8343-98B98CCD4D00}" srcOrd="0" destOrd="0" presId="urn:microsoft.com/office/officeart/2005/8/layout/vList6"/>
    <dgm:cxn modelId="{32B0BBA1-36F8-4353-96A3-E614C7C0B84D}" type="presOf" srcId="{333C7B9C-E06F-47DE-BB92-D9A40081D25D}" destId="{37427FE0-4FC6-4698-8343-98B98CCD4D00}" srcOrd="0" destOrd="1" presId="urn:microsoft.com/office/officeart/2005/8/layout/vList6"/>
    <dgm:cxn modelId="{DF1EA831-F923-46E9-A372-772E1DE5D196}" type="presOf" srcId="{6B56EE36-CFA6-432E-8A8C-8F3D4C780A79}" destId="{1E6E6364-0280-4965-A94D-2650E453D313}" srcOrd="0" destOrd="0" presId="urn:microsoft.com/office/officeart/2005/8/layout/vList6"/>
    <dgm:cxn modelId="{35F67B6F-45FF-4992-9EE5-8E41E04DA159}" srcId="{A0BA1467-D843-4BDE-AEB4-6BB4E058CB77}" destId="{FA413211-1F88-461C-A021-920714E97596}" srcOrd="0" destOrd="0" parTransId="{9AB116E3-367A-4748-8021-989FE5581D96}" sibTransId="{460DDB69-BF26-488E-9848-3E91316BB915}"/>
    <dgm:cxn modelId="{4D89AA72-326A-4E85-A525-9D5A4EA5E039}" srcId="{A0BA1467-D843-4BDE-AEB4-6BB4E058CB77}" destId="{6B56EE36-CFA6-432E-8A8C-8F3D4C780A79}" srcOrd="2" destOrd="0" parTransId="{0F419FF1-F4A6-4E9A-9859-E13AD22E45B7}" sibTransId="{0A253094-41F1-49A9-B1C4-DB604FF5E6D6}"/>
    <dgm:cxn modelId="{0F31C085-98F6-4212-A819-222C3A61F498}" type="presOf" srcId="{27007899-EF48-4495-9B14-09780A8C04D1}" destId="{A5171790-6405-4339-8A78-015F346F48D5}" srcOrd="0" destOrd="1" presId="urn:microsoft.com/office/officeart/2005/8/layout/vList6"/>
    <dgm:cxn modelId="{238517EE-1D2E-4D76-8AE5-7219C9E8FCD4}" srcId="{6B56EE36-CFA6-432E-8A8C-8F3D4C780A79}" destId="{7848F9A2-A0C7-4263-BB1D-3D0D8B5A00EC}" srcOrd="1" destOrd="0" parTransId="{8AE80A3E-4D02-4248-AA8E-86A8BB17B05B}" sibTransId="{4FC46A1D-24CD-494E-B9F5-8008AE63D356}"/>
    <dgm:cxn modelId="{3B2F5D58-B922-4741-8DF6-C2ED1621F0AB}" type="presOf" srcId="{A0BA1467-D843-4BDE-AEB4-6BB4E058CB77}" destId="{3CE23A37-DA87-4C09-B7A8-50F32E279AFF}" srcOrd="0" destOrd="0" presId="urn:microsoft.com/office/officeart/2005/8/layout/vList6"/>
    <dgm:cxn modelId="{234018D0-ECC6-4F46-B18C-0E470FD5500E}" type="presOf" srcId="{B9206CD0-81C8-4B3D-A0A6-E12BB1BC32A6}" destId="{95E66CC7-12AC-4978-9D26-5ACF1F33FECA}" srcOrd="0" destOrd="0" presId="urn:microsoft.com/office/officeart/2005/8/layout/vList6"/>
    <dgm:cxn modelId="{CBD1072D-B3B0-4B6C-9C99-A61C27FEF480}" srcId="{B9206CD0-81C8-4B3D-A0A6-E12BB1BC32A6}" destId="{E41089C7-8CCA-4C9F-AF0F-9464A78E4BC5}" srcOrd="0" destOrd="0" parTransId="{237E2170-B149-4F62-A574-CB23C223DD59}" sibTransId="{5688CCD0-EBCC-458D-B40B-11BD3B851006}"/>
    <dgm:cxn modelId="{E40CFE6B-52E8-4930-A139-46F268546121}" type="presParOf" srcId="{3CE23A37-DA87-4C09-B7A8-50F32E279AFF}" destId="{B32478BF-B609-40C9-806F-6DC87CB785B3}" srcOrd="0" destOrd="0" presId="urn:microsoft.com/office/officeart/2005/8/layout/vList6"/>
    <dgm:cxn modelId="{BDB0D5A1-D6C6-477F-B093-53C7DC2990FB}" type="presParOf" srcId="{B32478BF-B609-40C9-806F-6DC87CB785B3}" destId="{FC4F8E9F-96BD-4FC5-B6B1-BA08C30105D7}" srcOrd="0" destOrd="0" presId="urn:microsoft.com/office/officeart/2005/8/layout/vList6"/>
    <dgm:cxn modelId="{532FC727-9286-46BA-9468-766FBFE63B50}" type="presParOf" srcId="{B32478BF-B609-40C9-806F-6DC87CB785B3}" destId="{A5171790-6405-4339-8A78-015F346F48D5}" srcOrd="1" destOrd="0" presId="urn:microsoft.com/office/officeart/2005/8/layout/vList6"/>
    <dgm:cxn modelId="{7B0E2F01-A887-4BC8-A6E1-BA4FAF7626C5}" type="presParOf" srcId="{3CE23A37-DA87-4C09-B7A8-50F32E279AFF}" destId="{C01CFBD7-F5E1-466D-8737-B68EBB91B253}" srcOrd="1" destOrd="0" presId="urn:microsoft.com/office/officeart/2005/8/layout/vList6"/>
    <dgm:cxn modelId="{1C31FB0D-20E5-4910-A929-6F5C12758E39}" type="presParOf" srcId="{3CE23A37-DA87-4C09-B7A8-50F32E279AFF}" destId="{EE9048F7-A820-4E08-B8C1-DB30DFB3208F}" srcOrd="2" destOrd="0" presId="urn:microsoft.com/office/officeart/2005/8/layout/vList6"/>
    <dgm:cxn modelId="{4F3F45E9-9BCD-4E93-B4ED-A8C271F441EC}" type="presParOf" srcId="{EE9048F7-A820-4E08-B8C1-DB30DFB3208F}" destId="{95E66CC7-12AC-4978-9D26-5ACF1F33FECA}" srcOrd="0" destOrd="0" presId="urn:microsoft.com/office/officeart/2005/8/layout/vList6"/>
    <dgm:cxn modelId="{24FB0F5D-F379-46D7-862A-6FCC6695AC07}" type="presParOf" srcId="{EE9048F7-A820-4E08-B8C1-DB30DFB3208F}" destId="{37427FE0-4FC6-4698-8343-98B98CCD4D00}" srcOrd="1" destOrd="0" presId="urn:microsoft.com/office/officeart/2005/8/layout/vList6"/>
    <dgm:cxn modelId="{D380984F-2284-449B-AB9B-5DE5542113D5}" type="presParOf" srcId="{3CE23A37-DA87-4C09-B7A8-50F32E279AFF}" destId="{3ED5BF93-F6D6-4CAB-BC19-8EB97E2550E9}" srcOrd="3" destOrd="0" presId="urn:microsoft.com/office/officeart/2005/8/layout/vList6"/>
    <dgm:cxn modelId="{7396696C-407B-4281-93D7-85D936ADFD6B}" type="presParOf" srcId="{3CE23A37-DA87-4C09-B7A8-50F32E279AFF}" destId="{C36CBA8A-8979-4C55-95D5-FC6373B03F78}" srcOrd="4" destOrd="0" presId="urn:microsoft.com/office/officeart/2005/8/layout/vList6"/>
    <dgm:cxn modelId="{932EB213-F6A9-4127-979B-7B4120B0DC69}" type="presParOf" srcId="{C36CBA8A-8979-4C55-95D5-FC6373B03F78}" destId="{1E6E6364-0280-4965-A94D-2650E453D313}" srcOrd="0" destOrd="0" presId="urn:microsoft.com/office/officeart/2005/8/layout/vList6"/>
    <dgm:cxn modelId="{F7E9180B-380C-4618-A6EC-85456F254223}" type="presParOf" srcId="{C36CBA8A-8979-4C55-95D5-FC6373B03F78}" destId="{4E0A831C-2786-413D-83C3-A004EB94C9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3D7B96-987B-4713-807D-701ACA10FD7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BC20005B-1D7E-45DF-A868-2267D50B01B6}">
      <dgm:prSet phldrT="[Текст]"/>
      <dgm:spPr/>
      <dgm:t>
        <a:bodyPr/>
        <a:lstStyle/>
        <a:p>
          <a:r>
            <a:rPr lang="bg-BG" dirty="0" smtClean="0">
              <a:effectLst/>
              <a:latin typeface="Palatino Linotype" panose="02040502050505030304" pitchFamily="18" charset="0"/>
            </a:rPr>
            <a:t>Общодостъпни</a:t>
          </a:r>
          <a:endParaRPr lang="bg-BG" dirty="0">
            <a:effectLst/>
            <a:latin typeface="Palatino Linotype" panose="02040502050505030304" pitchFamily="18" charset="0"/>
          </a:endParaRPr>
        </a:p>
      </dgm:t>
    </dgm:pt>
    <dgm:pt modelId="{18E56E65-B135-462A-9EC2-1E12DB91AB51}" type="parTrans" cxnId="{D27BAB3F-EB0B-4B7D-A76C-D2AB109E21B3}">
      <dgm:prSet/>
      <dgm:spPr/>
      <dgm:t>
        <a:bodyPr/>
        <a:lstStyle/>
        <a:p>
          <a:endParaRPr lang="bg-BG"/>
        </a:p>
      </dgm:t>
    </dgm:pt>
    <dgm:pt modelId="{2D78A20A-E7C6-406A-BDC6-EB2DD32D37AB}" type="sibTrans" cxnId="{D27BAB3F-EB0B-4B7D-A76C-D2AB109E21B3}">
      <dgm:prSet/>
      <dgm:spPr/>
      <dgm:t>
        <a:bodyPr/>
        <a:lstStyle/>
        <a:p>
          <a:endParaRPr lang="bg-BG"/>
        </a:p>
      </dgm:t>
    </dgm:pt>
    <dgm:pt modelId="{559592DA-D327-4294-81E9-728B0AB7D75F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Информиране, консултиране, обучение за реализиране на социални права и развиване на умения / за срок от два месеца/, мобилна превантивна общностна работа от всички лица без да е на лице риск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7E512CFD-9105-4178-BD74-A3A237140ADE}" type="parTrans" cxnId="{A0226345-D969-4A66-9687-57F4F2338939}">
      <dgm:prSet/>
      <dgm:spPr/>
      <dgm:t>
        <a:bodyPr/>
        <a:lstStyle/>
        <a:p>
          <a:endParaRPr lang="bg-BG"/>
        </a:p>
      </dgm:t>
    </dgm:pt>
    <dgm:pt modelId="{CE3256AA-0145-4D0A-BDF6-11855A72FFE0}" type="sibTrans" cxnId="{A0226345-D969-4A66-9687-57F4F2338939}">
      <dgm:prSet/>
      <dgm:spPr/>
      <dgm:t>
        <a:bodyPr/>
        <a:lstStyle/>
        <a:p>
          <a:endParaRPr lang="bg-BG"/>
        </a:p>
      </dgm:t>
    </dgm:pt>
    <dgm:pt modelId="{2AE73A09-3E0A-4999-A29D-6308BD8E8177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Специализирани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8794F2F3-BFF7-4B2B-849C-204FBFCB187F}" type="parTrans" cxnId="{A643253A-BE45-4E26-9CEE-7CC81426B680}">
      <dgm:prSet/>
      <dgm:spPr/>
      <dgm:t>
        <a:bodyPr/>
        <a:lstStyle/>
        <a:p>
          <a:endParaRPr lang="bg-BG"/>
        </a:p>
      </dgm:t>
    </dgm:pt>
    <dgm:pt modelId="{E4A5F16B-DEB4-4626-9D32-53AE20784873}" type="sibTrans" cxnId="{A643253A-BE45-4E26-9CEE-7CC81426B680}">
      <dgm:prSet/>
      <dgm:spPr/>
      <dgm:t>
        <a:bodyPr/>
        <a:lstStyle/>
        <a:p>
          <a:endParaRPr lang="bg-BG"/>
        </a:p>
      </dgm:t>
    </dgm:pt>
    <dgm:pt modelId="{0A5248C5-FAD5-4076-968F-3987397E1AC1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При настъпване на определен риск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6CE217A5-054A-41B9-84EE-2240ADCE6422}" type="parTrans" cxnId="{A84C14B4-AE36-468F-9246-5A92E31F3D50}">
      <dgm:prSet/>
      <dgm:spPr/>
      <dgm:t>
        <a:bodyPr/>
        <a:lstStyle/>
        <a:p>
          <a:endParaRPr lang="bg-BG"/>
        </a:p>
      </dgm:t>
    </dgm:pt>
    <dgm:pt modelId="{D9734B83-B4AE-4C02-8AB7-DF3267963A72}" type="sibTrans" cxnId="{A84C14B4-AE36-468F-9246-5A92E31F3D50}">
      <dgm:prSet/>
      <dgm:spPr/>
      <dgm:t>
        <a:bodyPr/>
        <a:lstStyle/>
        <a:p>
          <a:endParaRPr lang="bg-BG"/>
        </a:p>
      </dgm:t>
    </dgm:pt>
    <dgm:pt modelId="{40472361-4E0C-45E8-BB93-631053731911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За задоволяване на специфична потребност на определена група лица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67594E6B-223C-4450-9484-6945D234D76F}" type="parTrans" cxnId="{155E7127-4F7A-418E-81F9-B90D1EA8E8BA}">
      <dgm:prSet/>
      <dgm:spPr/>
      <dgm:t>
        <a:bodyPr/>
        <a:lstStyle/>
        <a:p>
          <a:endParaRPr lang="bg-BG"/>
        </a:p>
      </dgm:t>
    </dgm:pt>
    <dgm:pt modelId="{10E26ABD-6609-4748-A9C6-162653D6F690}" type="sibTrans" cxnId="{155E7127-4F7A-418E-81F9-B90D1EA8E8BA}">
      <dgm:prSet/>
      <dgm:spPr/>
      <dgm:t>
        <a:bodyPr/>
        <a:lstStyle/>
        <a:p>
          <a:endParaRPr lang="bg-BG"/>
        </a:p>
      </dgm:t>
    </dgm:pt>
    <dgm:pt modelId="{748A4365-E2AC-4B02-85BE-C1E735011581}" type="pres">
      <dgm:prSet presAssocID="{573D7B96-987B-4713-807D-701ACA10FD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8810EB26-56AE-4B1D-82AE-818566B1FF97}" type="pres">
      <dgm:prSet presAssocID="{BC20005B-1D7E-45DF-A868-2267D50B01B6}" presName="linNode" presStyleCnt="0"/>
      <dgm:spPr/>
    </dgm:pt>
    <dgm:pt modelId="{8CDCE593-B3E9-4DFD-BD1A-72D6CBFBB662}" type="pres">
      <dgm:prSet presAssocID="{BC20005B-1D7E-45DF-A868-2267D50B01B6}" presName="parentShp" presStyleLbl="node1" presStyleIdx="0" presStyleCnt="2" custLinFactNeighborX="-333" custLinFactNeighborY="-7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4E9AAED-4D9A-4873-B00C-E6119893128C}" type="pres">
      <dgm:prSet presAssocID="{BC20005B-1D7E-45DF-A868-2267D50B01B6}" presName="childShp" presStyleLbl="bgAccFollowNode1" presStyleIdx="0" presStyleCnt="2" custLinFactNeighborX="1511" custLinFactNeighborY="-7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04B3A26-2631-40FD-B3FB-C3E92368A03F}" type="pres">
      <dgm:prSet presAssocID="{2D78A20A-E7C6-406A-BDC6-EB2DD32D37AB}" presName="spacing" presStyleCnt="0"/>
      <dgm:spPr/>
    </dgm:pt>
    <dgm:pt modelId="{EC73D50E-2635-4469-A00D-28BA4DB01741}" type="pres">
      <dgm:prSet presAssocID="{2AE73A09-3E0A-4999-A29D-6308BD8E8177}" presName="linNode" presStyleCnt="0"/>
      <dgm:spPr/>
    </dgm:pt>
    <dgm:pt modelId="{BA10BAAA-B66B-403B-A38F-58779952884B}" type="pres">
      <dgm:prSet presAssocID="{2AE73A09-3E0A-4999-A29D-6308BD8E817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52F35E8-CCF3-4876-A608-3E2D40F1BD37}" type="pres">
      <dgm:prSet presAssocID="{2AE73A09-3E0A-4999-A29D-6308BD8E8177}" presName="childShp" presStyleLbl="bgAccFollowNode1" presStyleIdx="1" presStyleCnt="2" custLinFactNeighborX="-235" custLinFactNeighborY="158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39DDA23-0760-4244-B947-828AAB07AA27}" type="presOf" srcId="{573D7B96-987B-4713-807D-701ACA10FD74}" destId="{748A4365-E2AC-4B02-85BE-C1E735011581}" srcOrd="0" destOrd="0" presId="urn:microsoft.com/office/officeart/2005/8/layout/vList6"/>
    <dgm:cxn modelId="{A0226345-D969-4A66-9687-57F4F2338939}" srcId="{BC20005B-1D7E-45DF-A868-2267D50B01B6}" destId="{559592DA-D327-4294-81E9-728B0AB7D75F}" srcOrd="0" destOrd="0" parTransId="{7E512CFD-9105-4178-BD74-A3A237140ADE}" sibTransId="{CE3256AA-0145-4D0A-BDF6-11855A72FFE0}"/>
    <dgm:cxn modelId="{5E966780-77DA-48E7-8CFC-5B14AE29373F}" type="presOf" srcId="{559592DA-D327-4294-81E9-728B0AB7D75F}" destId="{84E9AAED-4D9A-4873-B00C-E6119893128C}" srcOrd="0" destOrd="0" presId="urn:microsoft.com/office/officeart/2005/8/layout/vList6"/>
    <dgm:cxn modelId="{F8CC4187-A445-423D-8D35-4C82798B7776}" type="presOf" srcId="{40472361-4E0C-45E8-BB93-631053731911}" destId="{E52F35E8-CCF3-4876-A608-3E2D40F1BD37}" srcOrd="0" destOrd="1" presId="urn:microsoft.com/office/officeart/2005/8/layout/vList6"/>
    <dgm:cxn modelId="{A84C14B4-AE36-468F-9246-5A92E31F3D50}" srcId="{2AE73A09-3E0A-4999-A29D-6308BD8E8177}" destId="{0A5248C5-FAD5-4076-968F-3987397E1AC1}" srcOrd="0" destOrd="0" parTransId="{6CE217A5-054A-41B9-84EE-2240ADCE6422}" sibTransId="{D9734B83-B4AE-4C02-8AB7-DF3267963A72}"/>
    <dgm:cxn modelId="{A643253A-BE45-4E26-9CEE-7CC81426B680}" srcId="{573D7B96-987B-4713-807D-701ACA10FD74}" destId="{2AE73A09-3E0A-4999-A29D-6308BD8E8177}" srcOrd="1" destOrd="0" parTransId="{8794F2F3-BFF7-4B2B-849C-204FBFCB187F}" sibTransId="{E4A5F16B-DEB4-4626-9D32-53AE20784873}"/>
    <dgm:cxn modelId="{4B483159-CFF9-4D01-8A3F-BB0ACBFDB19E}" type="presOf" srcId="{0A5248C5-FAD5-4076-968F-3987397E1AC1}" destId="{E52F35E8-CCF3-4876-A608-3E2D40F1BD37}" srcOrd="0" destOrd="0" presId="urn:microsoft.com/office/officeart/2005/8/layout/vList6"/>
    <dgm:cxn modelId="{36762C4B-BC19-4A90-92FB-130991AB15B3}" type="presOf" srcId="{2AE73A09-3E0A-4999-A29D-6308BD8E8177}" destId="{BA10BAAA-B66B-403B-A38F-58779952884B}" srcOrd="0" destOrd="0" presId="urn:microsoft.com/office/officeart/2005/8/layout/vList6"/>
    <dgm:cxn modelId="{D27BAB3F-EB0B-4B7D-A76C-D2AB109E21B3}" srcId="{573D7B96-987B-4713-807D-701ACA10FD74}" destId="{BC20005B-1D7E-45DF-A868-2267D50B01B6}" srcOrd="0" destOrd="0" parTransId="{18E56E65-B135-462A-9EC2-1E12DB91AB51}" sibTransId="{2D78A20A-E7C6-406A-BDC6-EB2DD32D37AB}"/>
    <dgm:cxn modelId="{DEF6EF6E-A5D4-41EF-9524-D670E82A4097}" type="presOf" srcId="{BC20005B-1D7E-45DF-A868-2267D50B01B6}" destId="{8CDCE593-B3E9-4DFD-BD1A-72D6CBFBB662}" srcOrd="0" destOrd="0" presId="urn:microsoft.com/office/officeart/2005/8/layout/vList6"/>
    <dgm:cxn modelId="{155E7127-4F7A-418E-81F9-B90D1EA8E8BA}" srcId="{2AE73A09-3E0A-4999-A29D-6308BD8E8177}" destId="{40472361-4E0C-45E8-BB93-631053731911}" srcOrd="1" destOrd="0" parTransId="{67594E6B-223C-4450-9484-6945D234D76F}" sibTransId="{10E26ABD-6609-4748-A9C6-162653D6F690}"/>
    <dgm:cxn modelId="{C1427927-AFAC-438A-A347-454791CFEAA4}" type="presParOf" srcId="{748A4365-E2AC-4B02-85BE-C1E735011581}" destId="{8810EB26-56AE-4B1D-82AE-818566B1FF97}" srcOrd="0" destOrd="0" presId="urn:microsoft.com/office/officeart/2005/8/layout/vList6"/>
    <dgm:cxn modelId="{350855F8-0463-45CE-9948-244300B8A699}" type="presParOf" srcId="{8810EB26-56AE-4B1D-82AE-818566B1FF97}" destId="{8CDCE593-B3E9-4DFD-BD1A-72D6CBFBB662}" srcOrd="0" destOrd="0" presId="urn:microsoft.com/office/officeart/2005/8/layout/vList6"/>
    <dgm:cxn modelId="{1408EB8E-3FFB-4875-A36B-ECA9878C1890}" type="presParOf" srcId="{8810EB26-56AE-4B1D-82AE-818566B1FF97}" destId="{84E9AAED-4D9A-4873-B00C-E6119893128C}" srcOrd="1" destOrd="0" presId="urn:microsoft.com/office/officeart/2005/8/layout/vList6"/>
    <dgm:cxn modelId="{96BC9985-664E-47C8-B1B7-8B9BB19317A8}" type="presParOf" srcId="{748A4365-E2AC-4B02-85BE-C1E735011581}" destId="{204B3A26-2631-40FD-B3FB-C3E92368A03F}" srcOrd="1" destOrd="0" presId="urn:microsoft.com/office/officeart/2005/8/layout/vList6"/>
    <dgm:cxn modelId="{B7384923-9499-4403-96DB-6D405AD15B23}" type="presParOf" srcId="{748A4365-E2AC-4B02-85BE-C1E735011581}" destId="{EC73D50E-2635-4469-A00D-28BA4DB01741}" srcOrd="2" destOrd="0" presId="urn:microsoft.com/office/officeart/2005/8/layout/vList6"/>
    <dgm:cxn modelId="{97B877B2-0E7C-4035-84CC-999D70D51D6E}" type="presParOf" srcId="{EC73D50E-2635-4469-A00D-28BA4DB01741}" destId="{BA10BAAA-B66B-403B-A38F-58779952884B}" srcOrd="0" destOrd="0" presId="urn:microsoft.com/office/officeart/2005/8/layout/vList6"/>
    <dgm:cxn modelId="{9D2B1058-BC88-4DDF-80FF-7AFD9BAD0B4D}" type="presParOf" srcId="{EC73D50E-2635-4469-A00D-28BA4DB01741}" destId="{E52F35E8-CCF3-4876-A608-3E2D40F1BD3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05BF37-BA1C-4C55-91B6-91EB2EF400C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9B42AB7-1873-4D06-A912-DDBBE6854617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/ЗСУ/</a:t>
          </a:r>
        </a:p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Закон за социалните услуги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4CAE1946-309C-4A8D-BD23-C0FDB0F10AEB}" type="parTrans" cxnId="{A263FDAE-5B8C-44E3-8559-561E2FF709C7}">
      <dgm:prSet/>
      <dgm:spPr/>
      <dgm:t>
        <a:bodyPr/>
        <a:lstStyle/>
        <a:p>
          <a:endParaRPr lang="bg-BG"/>
        </a:p>
      </dgm:t>
    </dgm:pt>
    <dgm:pt modelId="{9DD8AE66-BB7E-40D0-889E-F42DB8C4D1B0}" type="sibTrans" cxnId="{A263FDAE-5B8C-44E3-8559-561E2FF709C7}">
      <dgm:prSet/>
      <dgm:spPr/>
      <dgm:t>
        <a:bodyPr/>
        <a:lstStyle/>
        <a:p>
          <a:endParaRPr lang="bg-BG"/>
        </a:p>
      </dgm:t>
    </dgm:pt>
    <dgm:pt modelId="{BC9F6AF6-6C49-4A4D-9CBF-CAFD0937017E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ППЗСУ / Правилник за прилагане на Закона за социалните услуги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4CBE7AD7-B4AA-4D13-8C06-6E2389B2C5E5}" type="parTrans" cxnId="{08276B13-5DF7-4E81-AD30-85D305FAE32A}">
      <dgm:prSet/>
      <dgm:spPr/>
      <dgm:t>
        <a:bodyPr/>
        <a:lstStyle/>
        <a:p>
          <a:endParaRPr lang="bg-BG"/>
        </a:p>
      </dgm:t>
    </dgm:pt>
    <dgm:pt modelId="{931D93D6-C2FA-48B4-923B-4D8C75B60E3D}" type="sibTrans" cxnId="{08276B13-5DF7-4E81-AD30-85D305FAE32A}">
      <dgm:prSet/>
      <dgm:spPr/>
      <dgm:t>
        <a:bodyPr/>
        <a:lstStyle/>
        <a:p>
          <a:endParaRPr lang="bg-BG"/>
        </a:p>
      </dgm:t>
    </dgm:pt>
    <dgm:pt modelId="{88663505-8C28-4933-AA0A-9603692D7A7A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Наредба за стандартите за заплащане на труда на служителите, осъществяващи дейности по предоставяне на социални услуги, които се финансират от държавния бюджет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DA8E9D42-91E0-4B06-BAC1-0B353421AA10}" type="parTrans" cxnId="{62B68993-7EA7-43B5-BB21-9C7F0D15AAE8}">
      <dgm:prSet/>
      <dgm:spPr/>
      <dgm:t>
        <a:bodyPr/>
        <a:lstStyle/>
        <a:p>
          <a:endParaRPr lang="bg-BG"/>
        </a:p>
      </dgm:t>
    </dgm:pt>
    <dgm:pt modelId="{5F3AF732-2BA4-417B-9496-23AAFBFE6D5D}" type="sibTrans" cxnId="{62B68993-7EA7-43B5-BB21-9C7F0D15AAE8}">
      <dgm:prSet/>
      <dgm:spPr/>
      <dgm:t>
        <a:bodyPr/>
        <a:lstStyle/>
        <a:p>
          <a:endParaRPr lang="bg-BG"/>
        </a:p>
      </dgm:t>
    </dgm:pt>
    <dgm:pt modelId="{0EEDEA30-21A2-4E43-9EC7-1BE4C87CCF02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Наредба за планирането на социалните услуги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3664BEDE-C53F-4B85-A599-B115EF4A02A3}" type="parTrans" cxnId="{33BF93B3-9DEC-4311-B365-C88CBAF7EF87}">
      <dgm:prSet/>
      <dgm:spPr/>
      <dgm:t>
        <a:bodyPr/>
        <a:lstStyle/>
        <a:p>
          <a:endParaRPr lang="bg-BG"/>
        </a:p>
      </dgm:t>
    </dgm:pt>
    <dgm:pt modelId="{61188287-DF0D-4A65-9714-D46C8308F5DF}" type="sibTrans" cxnId="{33BF93B3-9DEC-4311-B365-C88CBAF7EF87}">
      <dgm:prSet/>
      <dgm:spPr/>
      <dgm:t>
        <a:bodyPr/>
        <a:lstStyle/>
        <a:p>
          <a:endParaRPr lang="bg-BG"/>
        </a:p>
      </dgm:t>
    </dgm:pt>
    <dgm:pt modelId="{BA7778FD-97FB-4608-94AE-B9C1A32DF3C1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Устройствен правилник на Агенцията за качеството на социалните услуги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5E335A9C-BCEE-4019-8782-0F7DDD3092C6}" type="parTrans" cxnId="{FB494BA9-5657-4EDC-8BFE-210029C3FE74}">
      <dgm:prSet/>
      <dgm:spPr/>
      <dgm:t>
        <a:bodyPr/>
        <a:lstStyle/>
        <a:p>
          <a:endParaRPr lang="bg-BG"/>
        </a:p>
      </dgm:t>
    </dgm:pt>
    <dgm:pt modelId="{97654F23-5545-4C2B-A04E-15DCE15D7095}" type="sibTrans" cxnId="{FB494BA9-5657-4EDC-8BFE-210029C3FE74}">
      <dgm:prSet/>
      <dgm:spPr/>
      <dgm:t>
        <a:bodyPr/>
        <a:lstStyle/>
        <a:p>
          <a:endParaRPr lang="bg-BG"/>
        </a:p>
      </dgm:t>
    </dgm:pt>
    <dgm:pt modelId="{452EF7BD-119C-423E-9CF5-4451751BE3F8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Наредба за качеството на социалните услуги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6124ABD9-5346-4A7A-922F-3DCBBD7BD5B5}" type="parTrans" cxnId="{D1A68E9D-06D9-4362-B762-961611C39685}">
      <dgm:prSet/>
      <dgm:spPr/>
      <dgm:t>
        <a:bodyPr/>
        <a:lstStyle/>
        <a:p>
          <a:endParaRPr lang="bg-BG"/>
        </a:p>
      </dgm:t>
    </dgm:pt>
    <dgm:pt modelId="{9ECB2319-7F52-4F16-958C-0971C649BD40}" type="sibTrans" cxnId="{D1A68E9D-06D9-4362-B762-961611C39685}">
      <dgm:prSet/>
      <dgm:spPr/>
      <dgm:t>
        <a:bodyPr/>
        <a:lstStyle/>
        <a:p>
          <a:endParaRPr lang="bg-BG"/>
        </a:p>
      </dgm:t>
    </dgm:pt>
    <dgm:pt modelId="{B006DFBB-D300-4310-9BD7-5E58F2A7D3B7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Тарифа за таксите за издаване и подновяване на лиценз за предоставяне на социални услуги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20058572-FBD4-4DCB-A151-511C197A0887}" type="parTrans" cxnId="{8CA3F775-F386-447F-AFDB-315D86B2C6C1}">
      <dgm:prSet/>
      <dgm:spPr/>
      <dgm:t>
        <a:bodyPr/>
        <a:lstStyle/>
        <a:p>
          <a:endParaRPr lang="bg-BG"/>
        </a:p>
      </dgm:t>
    </dgm:pt>
    <dgm:pt modelId="{C6333519-A07A-4CF9-90BD-2F6962BC030A}" type="sibTrans" cxnId="{8CA3F775-F386-447F-AFDB-315D86B2C6C1}">
      <dgm:prSet/>
      <dgm:spPr/>
      <dgm:t>
        <a:bodyPr/>
        <a:lstStyle/>
        <a:p>
          <a:endParaRPr lang="bg-BG"/>
        </a:p>
      </dgm:t>
    </dgm:pt>
    <dgm:pt modelId="{B5728460-317F-4AE2-B985-3DB613AF0AD8}" type="pres">
      <dgm:prSet presAssocID="{4F05BF37-BA1C-4C55-91B6-91EB2EF400C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1C6F19AC-A014-46A1-888F-00F81A6DC1C9}" type="pres">
      <dgm:prSet presAssocID="{19B42AB7-1873-4D06-A912-DDBBE6854617}" presName="linNode" presStyleCnt="0"/>
      <dgm:spPr/>
    </dgm:pt>
    <dgm:pt modelId="{C1FEAA07-95C0-42B2-97B1-42CA4D6EFD5B}" type="pres">
      <dgm:prSet presAssocID="{19B42AB7-1873-4D06-A912-DDBBE6854617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4F3A5EC-90D3-4D82-B3E4-741DE78C02D8}" type="pres">
      <dgm:prSet presAssocID="{19B42AB7-1873-4D06-A912-DDBBE6854617}" presName="childShp" presStyleLbl="bgAccFollowNode1" presStyleIdx="0" presStyleCnt="1" custLinFactNeighborX="6" custLinFactNeighborY="331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BFA91E6-36E6-49B3-88CF-E5CDADEC8A8D}" type="presOf" srcId="{19B42AB7-1873-4D06-A912-DDBBE6854617}" destId="{C1FEAA07-95C0-42B2-97B1-42CA4D6EFD5B}" srcOrd="0" destOrd="0" presId="urn:microsoft.com/office/officeart/2005/8/layout/vList6"/>
    <dgm:cxn modelId="{B29FDB1F-6761-4D8C-BB78-FF334B9FEDF6}" type="presOf" srcId="{BC9F6AF6-6C49-4A4D-9CBF-CAFD0937017E}" destId="{A4F3A5EC-90D3-4D82-B3E4-741DE78C02D8}" srcOrd="0" destOrd="0" presId="urn:microsoft.com/office/officeart/2005/8/layout/vList6"/>
    <dgm:cxn modelId="{428A2ECA-7178-4461-9D95-D0116414478F}" type="presOf" srcId="{B006DFBB-D300-4310-9BD7-5E58F2A7D3B7}" destId="{A4F3A5EC-90D3-4D82-B3E4-741DE78C02D8}" srcOrd="0" destOrd="5" presId="urn:microsoft.com/office/officeart/2005/8/layout/vList6"/>
    <dgm:cxn modelId="{FB494BA9-5657-4EDC-8BFE-210029C3FE74}" srcId="{19B42AB7-1873-4D06-A912-DDBBE6854617}" destId="{BA7778FD-97FB-4608-94AE-B9C1A32DF3C1}" srcOrd="3" destOrd="0" parTransId="{5E335A9C-BCEE-4019-8782-0F7DDD3092C6}" sibTransId="{97654F23-5545-4C2B-A04E-15DCE15D7095}"/>
    <dgm:cxn modelId="{D10FB2FC-EB48-42E3-98BE-935FF3E7281A}" type="presOf" srcId="{88663505-8C28-4933-AA0A-9603692D7A7A}" destId="{A4F3A5EC-90D3-4D82-B3E4-741DE78C02D8}" srcOrd="0" destOrd="1" presId="urn:microsoft.com/office/officeart/2005/8/layout/vList6"/>
    <dgm:cxn modelId="{32E511CC-5660-4B56-BC1C-6EAD5285F43F}" type="presOf" srcId="{452EF7BD-119C-423E-9CF5-4451751BE3F8}" destId="{A4F3A5EC-90D3-4D82-B3E4-741DE78C02D8}" srcOrd="0" destOrd="4" presId="urn:microsoft.com/office/officeart/2005/8/layout/vList6"/>
    <dgm:cxn modelId="{8CA3F775-F386-447F-AFDB-315D86B2C6C1}" srcId="{19B42AB7-1873-4D06-A912-DDBBE6854617}" destId="{B006DFBB-D300-4310-9BD7-5E58F2A7D3B7}" srcOrd="5" destOrd="0" parTransId="{20058572-FBD4-4DCB-A151-511C197A0887}" sibTransId="{C6333519-A07A-4CF9-90BD-2F6962BC030A}"/>
    <dgm:cxn modelId="{08276B13-5DF7-4E81-AD30-85D305FAE32A}" srcId="{19B42AB7-1873-4D06-A912-DDBBE6854617}" destId="{BC9F6AF6-6C49-4A4D-9CBF-CAFD0937017E}" srcOrd="0" destOrd="0" parTransId="{4CBE7AD7-B4AA-4D13-8C06-6E2389B2C5E5}" sibTransId="{931D93D6-C2FA-48B4-923B-4D8C75B60E3D}"/>
    <dgm:cxn modelId="{05DDC874-0894-44AA-8E9B-6AE364D40D72}" type="presOf" srcId="{4F05BF37-BA1C-4C55-91B6-91EB2EF400C8}" destId="{B5728460-317F-4AE2-B985-3DB613AF0AD8}" srcOrd="0" destOrd="0" presId="urn:microsoft.com/office/officeart/2005/8/layout/vList6"/>
    <dgm:cxn modelId="{A263FDAE-5B8C-44E3-8559-561E2FF709C7}" srcId="{4F05BF37-BA1C-4C55-91B6-91EB2EF400C8}" destId="{19B42AB7-1873-4D06-A912-DDBBE6854617}" srcOrd="0" destOrd="0" parTransId="{4CAE1946-309C-4A8D-BD23-C0FDB0F10AEB}" sibTransId="{9DD8AE66-BB7E-40D0-889E-F42DB8C4D1B0}"/>
    <dgm:cxn modelId="{62B68993-7EA7-43B5-BB21-9C7F0D15AAE8}" srcId="{19B42AB7-1873-4D06-A912-DDBBE6854617}" destId="{88663505-8C28-4933-AA0A-9603692D7A7A}" srcOrd="1" destOrd="0" parTransId="{DA8E9D42-91E0-4B06-BAC1-0B353421AA10}" sibTransId="{5F3AF732-2BA4-417B-9496-23AAFBFE6D5D}"/>
    <dgm:cxn modelId="{33BF93B3-9DEC-4311-B365-C88CBAF7EF87}" srcId="{19B42AB7-1873-4D06-A912-DDBBE6854617}" destId="{0EEDEA30-21A2-4E43-9EC7-1BE4C87CCF02}" srcOrd="2" destOrd="0" parTransId="{3664BEDE-C53F-4B85-A599-B115EF4A02A3}" sibTransId="{61188287-DF0D-4A65-9714-D46C8308F5DF}"/>
    <dgm:cxn modelId="{18475BB3-EAF8-47AB-88CB-FEF9CD28333E}" type="presOf" srcId="{0EEDEA30-21A2-4E43-9EC7-1BE4C87CCF02}" destId="{A4F3A5EC-90D3-4D82-B3E4-741DE78C02D8}" srcOrd="0" destOrd="2" presId="urn:microsoft.com/office/officeart/2005/8/layout/vList6"/>
    <dgm:cxn modelId="{D1A68E9D-06D9-4362-B762-961611C39685}" srcId="{19B42AB7-1873-4D06-A912-DDBBE6854617}" destId="{452EF7BD-119C-423E-9CF5-4451751BE3F8}" srcOrd="4" destOrd="0" parTransId="{6124ABD9-5346-4A7A-922F-3DCBBD7BD5B5}" sibTransId="{9ECB2319-7F52-4F16-958C-0971C649BD40}"/>
    <dgm:cxn modelId="{E35B82B5-BC9E-4899-B09E-C89CA2D12992}" type="presOf" srcId="{BA7778FD-97FB-4608-94AE-B9C1A32DF3C1}" destId="{A4F3A5EC-90D3-4D82-B3E4-741DE78C02D8}" srcOrd="0" destOrd="3" presId="urn:microsoft.com/office/officeart/2005/8/layout/vList6"/>
    <dgm:cxn modelId="{C79B67AB-D6D3-4E1A-8EFB-57C96AE3E126}" type="presParOf" srcId="{B5728460-317F-4AE2-B985-3DB613AF0AD8}" destId="{1C6F19AC-A014-46A1-888F-00F81A6DC1C9}" srcOrd="0" destOrd="0" presId="urn:microsoft.com/office/officeart/2005/8/layout/vList6"/>
    <dgm:cxn modelId="{B0FD4428-D5D4-4645-97C6-CCE2AC331C1A}" type="presParOf" srcId="{1C6F19AC-A014-46A1-888F-00F81A6DC1C9}" destId="{C1FEAA07-95C0-42B2-97B1-42CA4D6EFD5B}" srcOrd="0" destOrd="0" presId="urn:microsoft.com/office/officeart/2005/8/layout/vList6"/>
    <dgm:cxn modelId="{C321A0B4-2B44-4C8E-B802-4D58845D7623}" type="presParOf" srcId="{1C6F19AC-A014-46A1-888F-00F81A6DC1C9}" destId="{A4F3A5EC-90D3-4D82-B3E4-741DE78C02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106B51-2248-4171-ACBB-FD252A7578E5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g-BG"/>
        </a:p>
      </dgm:t>
    </dgm:pt>
    <dgm:pt modelId="{9AF9D669-C34E-4AEA-B969-F49B2D806596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Оценка на съответствието на предоставяне на социални услуги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E006B390-8B60-4562-A841-5D6D3BE8EEB6}" type="parTrans" cxnId="{C39E1617-EB3C-43C8-91BE-075F9BE5CAD3}">
      <dgm:prSet/>
      <dgm:spPr/>
      <dgm:t>
        <a:bodyPr/>
        <a:lstStyle/>
        <a:p>
          <a:endParaRPr lang="bg-BG"/>
        </a:p>
      </dgm:t>
    </dgm:pt>
    <dgm:pt modelId="{C1879D77-8E32-41FF-B66D-6E914F0BC4AC}" type="sibTrans" cxnId="{C39E1617-EB3C-43C8-91BE-075F9BE5CAD3}">
      <dgm:prSet/>
      <dgm:spPr/>
      <dgm:t>
        <a:bodyPr/>
        <a:lstStyle/>
        <a:p>
          <a:endParaRPr lang="bg-BG"/>
        </a:p>
      </dgm:t>
    </dgm:pt>
    <dgm:pt modelId="{88C62055-03F4-4D32-B3BE-7C0624E1FC74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Събиране и съхранение на информация от социални услуги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889DAE3F-95D6-4042-8C44-BA116772D43F}" type="parTrans" cxnId="{28E6043B-7DAE-4657-92FA-B183331D0631}">
      <dgm:prSet/>
      <dgm:spPr/>
      <dgm:t>
        <a:bodyPr/>
        <a:lstStyle/>
        <a:p>
          <a:endParaRPr lang="bg-BG"/>
        </a:p>
      </dgm:t>
    </dgm:pt>
    <dgm:pt modelId="{DFCFE55C-6C52-4C9B-81B6-DEDF957F0AE4}" type="sibTrans" cxnId="{28E6043B-7DAE-4657-92FA-B183331D0631}">
      <dgm:prSet/>
      <dgm:spPr/>
      <dgm:t>
        <a:bodyPr/>
        <a:lstStyle/>
        <a:p>
          <a:endParaRPr lang="bg-BG"/>
        </a:p>
      </dgm:t>
    </dgm:pt>
    <dgm:pt modelId="{507B4C52-64A0-4596-A09D-5DECC5D4D160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Идентифициране на силни и слаби страни в дейностите на социални услуги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41C53485-FED9-4D66-AF89-69AD56ECB7A6}" type="parTrans" cxnId="{64EEC596-FB06-4D72-B1D5-9BB1D3D78F4B}">
      <dgm:prSet/>
      <dgm:spPr/>
      <dgm:t>
        <a:bodyPr/>
        <a:lstStyle/>
        <a:p>
          <a:endParaRPr lang="bg-BG"/>
        </a:p>
      </dgm:t>
    </dgm:pt>
    <dgm:pt modelId="{043AE30B-C3C5-4AB3-AA60-519B093762BC}" type="sibTrans" cxnId="{64EEC596-FB06-4D72-B1D5-9BB1D3D78F4B}">
      <dgm:prSet/>
      <dgm:spPr/>
      <dgm:t>
        <a:bodyPr/>
        <a:lstStyle/>
        <a:p>
          <a:endParaRPr lang="bg-BG"/>
        </a:p>
      </dgm:t>
    </dgm:pt>
    <dgm:pt modelId="{3A134F69-F056-40A0-83AE-AEF22DD1A234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Идентифициране на проблеми, пропуски, грешки и нарушения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F9BDF407-CB4C-45DA-A16D-DFAE2757F5FF}" type="parTrans" cxnId="{39963BD7-8A0D-44A9-A473-8DE9B3649B34}">
      <dgm:prSet/>
      <dgm:spPr/>
      <dgm:t>
        <a:bodyPr/>
        <a:lstStyle/>
        <a:p>
          <a:endParaRPr lang="bg-BG"/>
        </a:p>
      </dgm:t>
    </dgm:pt>
    <dgm:pt modelId="{13F887F0-749C-4E71-BED9-00F5E4DB17EE}" type="sibTrans" cxnId="{39963BD7-8A0D-44A9-A473-8DE9B3649B34}">
      <dgm:prSet/>
      <dgm:spPr/>
      <dgm:t>
        <a:bodyPr/>
        <a:lstStyle/>
        <a:p>
          <a:endParaRPr lang="bg-BG"/>
        </a:p>
      </dgm:t>
    </dgm:pt>
    <dgm:pt modelId="{19F38366-9C1F-43F4-93F9-9E91E26E02E4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Осъществяване на информационен обмен с лицата ползващи социални услуги; Извършване на проверки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BFBA7F91-A564-422D-A417-5F98A9201866}" type="parTrans" cxnId="{65A2F73B-5A3F-4499-80D3-9B6793166681}">
      <dgm:prSet/>
      <dgm:spPr/>
      <dgm:t>
        <a:bodyPr/>
        <a:lstStyle/>
        <a:p>
          <a:endParaRPr lang="bg-BG"/>
        </a:p>
      </dgm:t>
    </dgm:pt>
    <dgm:pt modelId="{BAD04AE2-148D-43BF-9ADB-E843DD39D7B7}" type="sibTrans" cxnId="{65A2F73B-5A3F-4499-80D3-9B6793166681}">
      <dgm:prSet/>
      <dgm:spPr/>
      <dgm:t>
        <a:bodyPr/>
        <a:lstStyle/>
        <a:p>
          <a:endParaRPr lang="bg-BG"/>
        </a:p>
      </dgm:t>
    </dgm:pt>
    <dgm:pt modelId="{41B2EB86-FF98-4978-821F-01A8ED02EF88}" type="pres">
      <dgm:prSet presAssocID="{53106B51-2248-4171-ACBB-FD252A7578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6C337C3-14E3-44C3-8FA3-6DCC795310DF}" type="pres">
      <dgm:prSet presAssocID="{9AF9D669-C34E-4AEA-B969-F49B2D806596}" presName="node" presStyleLbl="node1" presStyleIdx="0" presStyleCnt="5" custScaleX="123505" custScaleY="11546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B502439-79E9-4F5A-957B-E7DE29090C68}" type="pres">
      <dgm:prSet presAssocID="{9AF9D669-C34E-4AEA-B969-F49B2D806596}" presName="spNode" presStyleCnt="0"/>
      <dgm:spPr/>
    </dgm:pt>
    <dgm:pt modelId="{6EB2C737-62B0-408B-ADF6-A13C9EB5DF74}" type="pres">
      <dgm:prSet presAssocID="{C1879D77-8E32-41FF-B66D-6E914F0BC4AC}" presName="sibTrans" presStyleLbl="sibTrans1D1" presStyleIdx="0" presStyleCnt="5"/>
      <dgm:spPr/>
      <dgm:t>
        <a:bodyPr/>
        <a:lstStyle/>
        <a:p>
          <a:endParaRPr lang="bg-BG"/>
        </a:p>
      </dgm:t>
    </dgm:pt>
    <dgm:pt modelId="{C4978A13-9DF8-401C-9AF2-8C69EF8FD17A}" type="pres">
      <dgm:prSet presAssocID="{88C62055-03F4-4D32-B3BE-7C0624E1FC74}" presName="node" presStyleLbl="node1" presStyleIdx="1" presStyleCnt="5" custScaleX="144460" custScaleY="10833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EE162DC-D533-4D45-91D2-19F9A1DCA3A4}" type="pres">
      <dgm:prSet presAssocID="{88C62055-03F4-4D32-B3BE-7C0624E1FC74}" presName="spNode" presStyleCnt="0"/>
      <dgm:spPr/>
    </dgm:pt>
    <dgm:pt modelId="{83476F51-6A48-41AA-919B-142E86AFEF4D}" type="pres">
      <dgm:prSet presAssocID="{DFCFE55C-6C52-4C9B-81B6-DEDF957F0AE4}" presName="sibTrans" presStyleLbl="sibTrans1D1" presStyleIdx="1" presStyleCnt="5"/>
      <dgm:spPr/>
      <dgm:t>
        <a:bodyPr/>
        <a:lstStyle/>
        <a:p>
          <a:endParaRPr lang="bg-BG"/>
        </a:p>
      </dgm:t>
    </dgm:pt>
    <dgm:pt modelId="{EC1DCDB6-B42B-4484-8FD2-FF024002FD17}" type="pres">
      <dgm:prSet presAssocID="{507B4C52-64A0-4596-A09D-5DECC5D4D160}" presName="node" presStyleLbl="node1" presStyleIdx="2" presStyleCnt="5" custScaleX="126605" custScaleY="10261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76BE04-6505-4D5B-8136-7A1C481F1E49}" type="pres">
      <dgm:prSet presAssocID="{507B4C52-64A0-4596-A09D-5DECC5D4D160}" presName="spNode" presStyleCnt="0"/>
      <dgm:spPr/>
    </dgm:pt>
    <dgm:pt modelId="{8B45DCCF-5790-4CAE-BF5B-7295F3F40741}" type="pres">
      <dgm:prSet presAssocID="{043AE30B-C3C5-4AB3-AA60-519B093762BC}" presName="sibTrans" presStyleLbl="sibTrans1D1" presStyleIdx="2" presStyleCnt="5"/>
      <dgm:spPr/>
      <dgm:t>
        <a:bodyPr/>
        <a:lstStyle/>
        <a:p>
          <a:endParaRPr lang="bg-BG"/>
        </a:p>
      </dgm:t>
    </dgm:pt>
    <dgm:pt modelId="{0CB714D9-6EA4-4CB0-93A6-C761978F666B}" type="pres">
      <dgm:prSet presAssocID="{3A134F69-F056-40A0-83AE-AEF22DD1A234}" presName="node" presStyleLbl="node1" presStyleIdx="3" presStyleCnt="5" custScaleX="117231" custScaleY="1221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ACD20DE-B6FE-4DD3-8C03-6CDF48F50FBA}" type="pres">
      <dgm:prSet presAssocID="{3A134F69-F056-40A0-83AE-AEF22DD1A234}" presName="spNode" presStyleCnt="0"/>
      <dgm:spPr/>
    </dgm:pt>
    <dgm:pt modelId="{C0537B83-145F-4D57-903A-35A3B40B3262}" type="pres">
      <dgm:prSet presAssocID="{13F887F0-749C-4E71-BED9-00F5E4DB17EE}" presName="sibTrans" presStyleLbl="sibTrans1D1" presStyleIdx="3" presStyleCnt="5"/>
      <dgm:spPr/>
      <dgm:t>
        <a:bodyPr/>
        <a:lstStyle/>
        <a:p>
          <a:endParaRPr lang="bg-BG"/>
        </a:p>
      </dgm:t>
    </dgm:pt>
    <dgm:pt modelId="{45D62AA6-BAE4-4D3E-BABD-25DD78201B5D}" type="pres">
      <dgm:prSet presAssocID="{19F38366-9C1F-43F4-93F9-9E91E26E02E4}" presName="node" presStyleLbl="node1" presStyleIdx="4" presStyleCnt="5" custScaleX="133996" custScaleY="12342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6EC354A-E733-404F-BAC2-642FD28E6C3C}" type="pres">
      <dgm:prSet presAssocID="{19F38366-9C1F-43F4-93F9-9E91E26E02E4}" presName="spNode" presStyleCnt="0"/>
      <dgm:spPr/>
    </dgm:pt>
    <dgm:pt modelId="{F0C4ECAA-B1A5-49B2-AE37-056DE01AB3FF}" type="pres">
      <dgm:prSet presAssocID="{BAD04AE2-148D-43BF-9ADB-E843DD39D7B7}" presName="sibTrans" presStyleLbl="sibTrans1D1" presStyleIdx="4" presStyleCnt="5"/>
      <dgm:spPr/>
      <dgm:t>
        <a:bodyPr/>
        <a:lstStyle/>
        <a:p>
          <a:endParaRPr lang="bg-BG"/>
        </a:p>
      </dgm:t>
    </dgm:pt>
  </dgm:ptLst>
  <dgm:cxnLst>
    <dgm:cxn modelId="{28E6043B-7DAE-4657-92FA-B183331D0631}" srcId="{53106B51-2248-4171-ACBB-FD252A7578E5}" destId="{88C62055-03F4-4D32-B3BE-7C0624E1FC74}" srcOrd="1" destOrd="0" parTransId="{889DAE3F-95D6-4042-8C44-BA116772D43F}" sibTransId="{DFCFE55C-6C52-4C9B-81B6-DEDF957F0AE4}"/>
    <dgm:cxn modelId="{D77E810D-9768-4B5A-8770-CFB8CF011A7A}" type="presOf" srcId="{9AF9D669-C34E-4AEA-B969-F49B2D806596}" destId="{66C337C3-14E3-44C3-8FA3-6DCC795310DF}" srcOrd="0" destOrd="0" presId="urn:microsoft.com/office/officeart/2005/8/layout/cycle6"/>
    <dgm:cxn modelId="{19209E45-1137-4C70-8365-9348691BE247}" type="presOf" srcId="{53106B51-2248-4171-ACBB-FD252A7578E5}" destId="{41B2EB86-FF98-4978-821F-01A8ED02EF88}" srcOrd="0" destOrd="0" presId="urn:microsoft.com/office/officeart/2005/8/layout/cycle6"/>
    <dgm:cxn modelId="{65A2F73B-5A3F-4499-80D3-9B6793166681}" srcId="{53106B51-2248-4171-ACBB-FD252A7578E5}" destId="{19F38366-9C1F-43F4-93F9-9E91E26E02E4}" srcOrd="4" destOrd="0" parTransId="{BFBA7F91-A564-422D-A417-5F98A9201866}" sibTransId="{BAD04AE2-148D-43BF-9ADB-E843DD39D7B7}"/>
    <dgm:cxn modelId="{64EEC596-FB06-4D72-B1D5-9BB1D3D78F4B}" srcId="{53106B51-2248-4171-ACBB-FD252A7578E5}" destId="{507B4C52-64A0-4596-A09D-5DECC5D4D160}" srcOrd="2" destOrd="0" parTransId="{41C53485-FED9-4D66-AF89-69AD56ECB7A6}" sibTransId="{043AE30B-C3C5-4AB3-AA60-519B093762BC}"/>
    <dgm:cxn modelId="{AEEAC850-E77D-4A80-91CD-9F46520E2774}" type="presOf" srcId="{BAD04AE2-148D-43BF-9ADB-E843DD39D7B7}" destId="{F0C4ECAA-B1A5-49B2-AE37-056DE01AB3FF}" srcOrd="0" destOrd="0" presId="urn:microsoft.com/office/officeart/2005/8/layout/cycle6"/>
    <dgm:cxn modelId="{C39E1617-EB3C-43C8-91BE-075F9BE5CAD3}" srcId="{53106B51-2248-4171-ACBB-FD252A7578E5}" destId="{9AF9D669-C34E-4AEA-B969-F49B2D806596}" srcOrd="0" destOrd="0" parTransId="{E006B390-8B60-4562-A841-5D6D3BE8EEB6}" sibTransId="{C1879D77-8E32-41FF-B66D-6E914F0BC4AC}"/>
    <dgm:cxn modelId="{D847FFC3-FEFF-4BBD-AF4F-74ECA6333E44}" type="presOf" srcId="{507B4C52-64A0-4596-A09D-5DECC5D4D160}" destId="{EC1DCDB6-B42B-4484-8FD2-FF024002FD17}" srcOrd="0" destOrd="0" presId="urn:microsoft.com/office/officeart/2005/8/layout/cycle6"/>
    <dgm:cxn modelId="{6C7693BF-DDC0-4039-AD65-3B1383CA1C60}" type="presOf" srcId="{3A134F69-F056-40A0-83AE-AEF22DD1A234}" destId="{0CB714D9-6EA4-4CB0-93A6-C761978F666B}" srcOrd="0" destOrd="0" presId="urn:microsoft.com/office/officeart/2005/8/layout/cycle6"/>
    <dgm:cxn modelId="{D280EC4F-3ADD-4143-90B6-99866E6D8FA2}" type="presOf" srcId="{19F38366-9C1F-43F4-93F9-9E91E26E02E4}" destId="{45D62AA6-BAE4-4D3E-BABD-25DD78201B5D}" srcOrd="0" destOrd="0" presId="urn:microsoft.com/office/officeart/2005/8/layout/cycle6"/>
    <dgm:cxn modelId="{DBDF9929-D939-4C85-91B3-CADD37C885D4}" type="presOf" srcId="{13F887F0-749C-4E71-BED9-00F5E4DB17EE}" destId="{C0537B83-145F-4D57-903A-35A3B40B3262}" srcOrd="0" destOrd="0" presId="urn:microsoft.com/office/officeart/2005/8/layout/cycle6"/>
    <dgm:cxn modelId="{D4C9A5B9-D235-4D2A-806F-5303E2E66C31}" type="presOf" srcId="{C1879D77-8E32-41FF-B66D-6E914F0BC4AC}" destId="{6EB2C737-62B0-408B-ADF6-A13C9EB5DF74}" srcOrd="0" destOrd="0" presId="urn:microsoft.com/office/officeart/2005/8/layout/cycle6"/>
    <dgm:cxn modelId="{39963BD7-8A0D-44A9-A473-8DE9B3649B34}" srcId="{53106B51-2248-4171-ACBB-FD252A7578E5}" destId="{3A134F69-F056-40A0-83AE-AEF22DD1A234}" srcOrd="3" destOrd="0" parTransId="{F9BDF407-CB4C-45DA-A16D-DFAE2757F5FF}" sibTransId="{13F887F0-749C-4E71-BED9-00F5E4DB17EE}"/>
    <dgm:cxn modelId="{BE685B4B-2CCD-43A9-ABF4-11C885EB1E97}" type="presOf" srcId="{DFCFE55C-6C52-4C9B-81B6-DEDF957F0AE4}" destId="{83476F51-6A48-41AA-919B-142E86AFEF4D}" srcOrd="0" destOrd="0" presId="urn:microsoft.com/office/officeart/2005/8/layout/cycle6"/>
    <dgm:cxn modelId="{5C22BC0C-9A83-4030-9D6B-A939D70804E3}" type="presOf" srcId="{043AE30B-C3C5-4AB3-AA60-519B093762BC}" destId="{8B45DCCF-5790-4CAE-BF5B-7295F3F40741}" srcOrd="0" destOrd="0" presId="urn:microsoft.com/office/officeart/2005/8/layout/cycle6"/>
    <dgm:cxn modelId="{DA8C491A-7E55-419D-8F56-D0FF3C9A43AF}" type="presOf" srcId="{88C62055-03F4-4D32-B3BE-7C0624E1FC74}" destId="{C4978A13-9DF8-401C-9AF2-8C69EF8FD17A}" srcOrd="0" destOrd="0" presId="urn:microsoft.com/office/officeart/2005/8/layout/cycle6"/>
    <dgm:cxn modelId="{24479250-B953-46E3-A086-441926DBD3EA}" type="presParOf" srcId="{41B2EB86-FF98-4978-821F-01A8ED02EF88}" destId="{66C337C3-14E3-44C3-8FA3-6DCC795310DF}" srcOrd="0" destOrd="0" presId="urn:microsoft.com/office/officeart/2005/8/layout/cycle6"/>
    <dgm:cxn modelId="{4C37E42C-8EF5-4DD2-A23C-502FEB757C5B}" type="presParOf" srcId="{41B2EB86-FF98-4978-821F-01A8ED02EF88}" destId="{1B502439-79E9-4F5A-957B-E7DE29090C68}" srcOrd="1" destOrd="0" presId="urn:microsoft.com/office/officeart/2005/8/layout/cycle6"/>
    <dgm:cxn modelId="{F8D0E547-57DD-483C-880D-955A4907ABD0}" type="presParOf" srcId="{41B2EB86-FF98-4978-821F-01A8ED02EF88}" destId="{6EB2C737-62B0-408B-ADF6-A13C9EB5DF74}" srcOrd="2" destOrd="0" presId="urn:microsoft.com/office/officeart/2005/8/layout/cycle6"/>
    <dgm:cxn modelId="{3290C0A9-2630-41B8-8C90-9271BECE689D}" type="presParOf" srcId="{41B2EB86-FF98-4978-821F-01A8ED02EF88}" destId="{C4978A13-9DF8-401C-9AF2-8C69EF8FD17A}" srcOrd="3" destOrd="0" presId="urn:microsoft.com/office/officeart/2005/8/layout/cycle6"/>
    <dgm:cxn modelId="{F15FE671-E0B5-42D9-8B4D-F5656D191CEE}" type="presParOf" srcId="{41B2EB86-FF98-4978-821F-01A8ED02EF88}" destId="{FEE162DC-D533-4D45-91D2-19F9A1DCA3A4}" srcOrd="4" destOrd="0" presId="urn:microsoft.com/office/officeart/2005/8/layout/cycle6"/>
    <dgm:cxn modelId="{B746CEA5-E867-42D5-BFBE-5B2A831C9223}" type="presParOf" srcId="{41B2EB86-FF98-4978-821F-01A8ED02EF88}" destId="{83476F51-6A48-41AA-919B-142E86AFEF4D}" srcOrd="5" destOrd="0" presId="urn:microsoft.com/office/officeart/2005/8/layout/cycle6"/>
    <dgm:cxn modelId="{FF3DBA80-2AFA-4719-A127-C3493F3AD008}" type="presParOf" srcId="{41B2EB86-FF98-4978-821F-01A8ED02EF88}" destId="{EC1DCDB6-B42B-4484-8FD2-FF024002FD17}" srcOrd="6" destOrd="0" presId="urn:microsoft.com/office/officeart/2005/8/layout/cycle6"/>
    <dgm:cxn modelId="{46A0848C-6A86-4950-8EAA-7295DD38EB33}" type="presParOf" srcId="{41B2EB86-FF98-4978-821F-01A8ED02EF88}" destId="{AD76BE04-6505-4D5B-8136-7A1C481F1E49}" srcOrd="7" destOrd="0" presId="urn:microsoft.com/office/officeart/2005/8/layout/cycle6"/>
    <dgm:cxn modelId="{D2509224-403C-4398-90B0-D2416DB1E31A}" type="presParOf" srcId="{41B2EB86-FF98-4978-821F-01A8ED02EF88}" destId="{8B45DCCF-5790-4CAE-BF5B-7295F3F40741}" srcOrd="8" destOrd="0" presId="urn:microsoft.com/office/officeart/2005/8/layout/cycle6"/>
    <dgm:cxn modelId="{D85FC491-C3D2-4B29-ADB6-AF93233EC8C8}" type="presParOf" srcId="{41B2EB86-FF98-4978-821F-01A8ED02EF88}" destId="{0CB714D9-6EA4-4CB0-93A6-C761978F666B}" srcOrd="9" destOrd="0" presId="urn:microsoft.com/office/officeart/2005/8/layout/cycle6"/>
    <dgm:cxn modelId="{6D8A5D67-83FB-4D4C-BB46-4B0B398EA178}" type="presParOf" srcId="{41B2EB86-FF98-4978-821F-01A8ED02EF88}" destId="{2ACD20DE-B6FE-4DD3-8C03-6CDF48F50FBA}" srcOrd="10" destOrd="0" presId="urn:microsoft.com/office/officeart/2005/8/layout/cycle6"/>
    <dgm:cxn modelId="{F166FCBF-7B43-4FCE-BC4C-D4650501BF85}" type="presParOf" srcId="{41B2EB86-FF98-4978-821F-01A8ED02EF88}" destId="{C0537B83-145F-4D57-903A-35A3B40B3262}" srcOrd="11" destOrd="0" presId="urn:microsoft.com/office/officeart/2005/8/layout/cycle6"/>
    <dgm:cxn modelId="{59E0A494-02AD-4674-AE7A-5E4409C14E36}" type="presParOf" srcId="{41B2EB86-FF98-4978-821F-01A8ED02EF88}" destId="{45D62AA6-BAE4-4D3E-BABD-25DD78201B5D}" srcOrd="12" destOrd="0" presId="urn:microsoft.com/office/officeart/2005/8/layout/cycle6"/>
    <dgm:cxn modelId="{C1C6015D-5CF4-4788-9EA3-ABC1EBC48662}" type="presParOf" srcId="{41B2EB86-FF98-4978-821F-01A8ED02EF88}" destId="{36EC354A-E733-404F-BAC2-642FD28E6C3C}" srcOrd="13" destOrd="0" presId="urn:microsoft.com/office/officeart/2005/8/layout/cycle6"/>
    <dgm:cxn modelId="{2CD3487E-4AD4-485A-BAC7-3B2BA30BBC25}" type="presParOf" srcId="{41B2EB86-FF98-4978-821F-01A8ED02EF88}" destId="{F0C4ECAA-B1A5-49B2-AE37-056DE01AB3F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5B2F8C-3FD8-4499-973A-AB4E7BC45C1E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bg-BG"/>
        </a:p>
      </dgm:t>
    </dgm:pt>
    <dgm:pt modelId="{7B86E4D0-4700-431E-B8A1-B377E247E47C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Спазване на стандарти за качество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3BB10F63-6F38-4B0D-AC78-82A5A16E7D1A}" type="parTrans" cxnId="{E8749D26-F234-4379-9B10-2C59273765A9}">
      <dgm:prSet/>
      <dgm:spPr/>
      <dgm:t>
        <a:bodyPr/>
        <a:lstStyle/>
        <a:p>
          <a:endParaRPr lang="bg-BG"/>
        </a:p>
      </dgm:t>
    </dgm:pt>
    <dgm:pt modelId="{5D706F5D-DB08-4BD3-B9F7-59056376A147}" type="sibTrans" cxnId="{E8749D26-F234-4379-9B10-2C59273765A9}">
      <dgm:prSet/>
      <dgm:spPr/>
      <dgm:t>
        <a:bodyPr/>
        <a:lstStyle/>
        <a:p>
          <a:endParaRPr lang="bg-BG"/>
        </a:p>
      </dgm:t>
    </dgm:pt>
    <dgm:pt modelId="{A01D0717-4D86-42A4-A232-BAC98A196B0B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Съответствие с изискванията на ЗСУ и нормативните актове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D5D187EF-E27F-41E8-8235-CDE16F9AFDB1}" type="parTrans" cxnId="{1CFFDD22-45E8-4BDE-BCA3-859FABC92928}">
      <dgm:prSet/>
      <dgm:spPr/>
      <dgm:t>
        <a:bodyPr/>
        <a:lstStyle/>
        <a:p>
          <a:endParaRPr lang="bg-BG"/>
        </a:p>
      </dgm:t>
    </dgm:pt>
    <dgm:pt modelId="{A0ADC17F-1D3E-4804-BA5F-86A9CB04C043}" type="sibTrans" cxnId="{1CFFDD22-45E8-4BDE-BCA3-859FABC92928}">
      <dgm:prSet/>
      <dgm:spPr/>
      <dgm:t>
        <a:bodyPr/>
        <a:lstStyle/>
        <a:p>
          <a:endParaRPr lang="bg-BG"/>
        </a:p>
      </dgm:t>
    </dgm:pt>
    <dgm:pt modelId="{DE84D0B6-E88D-46BA-9B15-4AD3F0E0E31F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Спазване на права на потребителите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289C582A-18AA-4B0C-AB6B-982BC3DF3B6E}" type="parTrans" cxnId="{C60A97C7-0DC7-48DC-9A99-FACB02E11BE0}">
      <dgm:prSet/>
      <dgm:spPr/>
      <dgm:t>
        <a:bodyPr/>
        <a:lstStyle/>
        <a:p>
          <a:endParaRPr lang="bg-BG"/>
        </a:p>
      </dgm:t>
    </dgm:pt>
    <dgm:pt modelId="{25A06544-642C-49D8-ACD3-A942ACBBB288}" type="sibTrans" cxnId="{C60A97C7-0DC7-48DC-9A99-FACB02E11BE0}">
      <dgm:prSet/>
      <dgm:spPr/>
      <dgm:t>
        <a:bodyPr/>
        <a:lstStyle/>
        <a:p>
          <a:endParaRPr lang="bg-BG"/>
        </a:p>
      </dgm:t>
    </dgm:pt>
    <dgm:pt modelId="{4968BB75-6DB3-4E36-9CF8-CAA8F9A9E3D8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Начин на изразходване на средства от държавния бюджет към общините и частните доставчици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B6CC2E8B-B0D3-4CCB-8C28-7D8237D0801E}" type="parTrans" cxnId="{6286FD2A-0407-44C8-B865-A1CF1AA7C356}">
      <dgm:prSet/>
      <dgm:spPr/>
      <dgm:t>
        <a:bodyPr/>
        <a:lstStyle/>
        <a:p>
          <a:endParaRPr lang="bg-BG"/>
        </a:p>
      </dgm:t>
    </dgm:pt>
    <dgm:pt modelId="{D9AEC046-9870-4512-9261-BA363FB06223}" type="sibTrans" cxnId="{6286FD2A-0407-44C8-B865-A1CF1AA7C356}">
      <dgm:prSet/>
      <dgm:spPr/>
      <dgm:t>
        <a:bodyPr/>
        <a:lstStyle/>
        <a:p>
          <a:endParaRPr lang="bg-BG"/>
        </a:p>
      </dgm:t>
    </dgm:pt>
    <dgm:pt modelId="{B670C62D-953E-4075-997E-CA3E47A46094}">
      <dgm:prSet phldrT="[Текст]"/>
      <dgm:spPr/>
      <dgm:t>
        <a:bodyPr/>
        <a:lstStyle/>
        <a:p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Контрол на новосъздадени социални услуги ; Издаване на лиценз</a:t>
          </a:r>
          <a:endParaRPr lang="bg-B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54A7BE61-7F82-44BD-AF52-39563CF2E76E}" type="parTrans" cxnId="{CE60A049-DDD9-40DA-AFE7-7069AAEEF128}">
      <dgm:prSet/>
      <dgm:spPr/>
      <dgm:t>
        <a:bodyPr/>
        <a:lstStyle/>
        <a:p>
          <a:endParaRPr lang="bg-BG"/>
        </a:p>
      </dgm:t>
    </dgm:pt>
    <dgm:pt modelId="{CB49857E-9F62-443B-89A7-FADBCA5B19AB}" type="sibTrans" cxnId="{CE60A049-DDD9-40DA-AFE7-7069AAEEF128}">
      <dgm:prSet/>
      <dgm:spPr/>
      <dgm:t>
        <a:bodyPr/>
        <a:lstStyle/>
        <a:p>
          <a:endParaRPr lang="bg-BG"/>
        </a:p>
      </dgm:t>
    </dgm:pt>
    <dgm:pt modelId="{4341F492-C826-43BF-A209-3AC247CBF904}" type="pres">
      <dgm:prSet presAssocID="{8F5B2F8C-3FD8-4499-973A-AB4E7BC45C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FC6CAF7-5F7F-4CEF-9BD2-D364810BB19C}" type="pres">
      <dgm:prSet presAssocID="{7B86E4D0-4700-431E-B8A1-B377E247E47C}" presName="node" presStyleLbl="node1" presStyleIdx="0" presStyleCnt="5" custScaleX="139938" custScaleY="13797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29CD129-0094-4C98-AB46-8E522673D9D2}" type="pres">
      <dgm:prSet presAssocID="{7B86E4D0-4700-431E-B8A1-B377E247E47C}" presName="spNode" presStyleCnt="0"/>
      <dgm:spPr/>
    </dgm:pt>
    <dgm:pt modelId="{DEAE3A46-3A67-4BC4-BBE8-AA19BB94CCAA}" type="pres">
      <dgm:prSet presAssocID="{5D706F5D-DB08-4BD3-B9F7-59056376A147}" presName="sibTrans" presStyleLbl="sibTrans1D1" presStyleIdx="0" presStyleCnt="5"/>
      <dgm:spPr/>
      <dgm:t>
        <a:bodyPr/>
        <a:lstStyle/>
        <a:p>
          <a:endParaRPr lang="bg-BG"/>
        </a:p>
      </dgm:t>
    </dgm:pt>
    <dgm:pt modelId="{42FCB245-0F96-44B1-8A6B-EB5E4153E264}" type="pres">
      <dgm:prSet presAssocID="{A01D0717-4D86-42A4-A232-BAC98A196B0B}" presName="node" presStyleLbl="node1" presStyleIdx="1" presStyleCnt="5" custScaleX="148877" custScaleY="14260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A992D63-0502-471E-A5BA-D30F7A847302}" type="pres">
      <dgm:prSet presAssocID="{A01D0717-4D86-42A4-A232-BAC98A196B0B}" presName="spNode" presStyleCnt="0"/>
      <dgm:spPr/>
    </dgm:pt>
    <dgm:pt modelId="{49A9B2F6-8688-4257-8BBD-C9CD5A5B366B}" type="pres">
      <dgm:prSet presAssocID="{A0ADC17F-1D3E-4804-BA5F-86A9CB04C043}" presName="sibTrans" presStyleLbl="sibTrans1D1" presStyleIdx="1" presStyleCnt="5"/>
      <dgm:spPr/>
      <dgm:t>
        <a:bodyPr/>
        <a:lstStyle/>
        <a:p>
          <a:endParaRPr lang="bg-BG"/>
        </a:p>
      </dgm:t>
    </dgm:pt>
    <dgm:pt modelId="{9B968998-C733-495D-8327-9F62530866FF}" type="pres">
      <dgm:prSet presAssocID="{DE84D0B6-E88D-46BA-9B15-4AD3F0E0E31F}" presName="node" presStyleLbl="node1" presStyleIdx="2" presStyleCnt="5" custScaleX="145193" custScaleY="12179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8A31B57-C4BC-4D60-A8CE-681FC1AC115D}" type="pres">
      <dgm:prSet presAssocID="{DE84D0B6-E88D-46BA-9B15-4AD3F0E0E31F}" presName="spNode" presStyleCnt="0"/>
      <dgm:spPr/>
    </dgm:pt>
    <dgm:pt modelId="{7A23DD6E-3D21-48B6-8E90-C1FB20B303E2}" type="pres">
      <dgm:prSet presAssocID="{25A06544-642C-49D8-ACD3-A942ACBBB288}" presName="sibTrans" presStyleLbl="sibTrans1D1" presStyleIdx="2" presStyleCnt="5"/>
      <dgm:spPr/>
      <dgm:t>
        <a:bodyPr/>
        <a:lstStyle/>
        <a:p>
          <a:endParaRPr lang="bg-BG"/>
        </a:p>
      </dgm:t>
    </dgm:pt>
    <dgm:pt modelId="{E7136DAA-6635-4F93-9F2D-B2BF472F36B9}" type="pres">
      <dgm:prSet presAssocID="{4968BB75-6DB3-4E36-9CF8-CAA8F9A9E3D8}" presName="node" presStyleLbl="node1" presStyleIdx="3" presStyleCnt="5" custScaleX="137885" custScaleY="12902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01BF063-6000-4AC1-AFB5-7BC14D8E989B}" type="pres">
      <dgm:prSet presAssocID="{4968BB75-6DB3-4E36-9CF8-CAA8F9A9E3D8}" presName="spNode" presStyleCnt="0"/>
      <dgm:spPr/>
    </dgm:pt>
    <dgm:pt modelId="{C78FA428-E0E3-448E-A955-A6691831E601}" type="pres">
      <dgm:prSet presAssocID="{D9AEC046-9870-4512-9261-BA363FB06223}" presName="sibTrans" presStyleLbl="sibTrans1D1" presStyleIdx="3" presStyleCnt="5"/>
      <dgm:spPr/>
      <dgm:t>
        <a:bodyPr/>
        <a:lstStyle/>
        <a:p>
          <a:endParaRPr lang="bg-BG"/>
        </a:p>
      </dgm:t>
    </dgm:pt>
    <dgm:pt modelId="{7E9ADFB0-BE6F-4893-B8D3-B732532D5D9A}" type="pres">
      <dgm:prSet presAssocID="{B670C62D-953E-4075-997E-CA3E47A46094}" presName="node" presStyleLbl="node1" presStyleIdx="4" presStyleCnt="5" custScaleX="135631" custScaleY="13474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3CA036C-EA2D-4C97-B3F1-9C5AFD18DEE7}" type="pres">
      <dgm:prSet presAssocID="{B670C62D-953E-4075-997E-CA3E47A46094}" presName="spNode" presStyleCnt="0"/>
      <dgm:spPr/>
    </dgm:pt>
    <dgm:pt modelId="{CE51CC7A-64A5-403F-A696-FBF3075D3FB5}" type="pres">
      <dgm:prSet presAssocID="{CB49857E-9F62-443B-89A7-FADBCA5B19AB}" presName="sibTrans" presStyleLbl="sibTrans1D1" presStyleIdx="4" presStyleCnt="5"/>
      <dgm:spPr/>
      <dgm:t>
        <a:bodyPr/>
        <a:lstStyle/>
        <a:p>
          <a:endParaRPr lang="bg-BG"/>
        </a:p>
      </dgm:t>
    </dgm:pt>
  </dgm:ptLst>
  <dgm:cxnLst>
    <dgm:cxn modelId="{FD6FE7D8-1D85-45F9-B5C8-AD649D2326E2}" type="presOf" srcId="{8F5B2F8C-3FD8-4499-973A-AB4E7BC45C1E}" destId="{4341F492-C826-43BF-A209-3AC247CBF904}" srcOrd="0" destOrd="0" presId="urn:microsoft.com/office/officeart/2005/8/layout/cycle6"/>
    <dgm:cxn modelId="{785E0691-CA45-4BA2-9840-2D5231048C6F}" type="presOf" srcId="{B670C62D-953E-4075-997E-CA3E47A46094}" destId="{7E9ADFB0-BE6F-4893-B8D3-B732532D5D9A}" srcOrd="0" destOrd="0" presId="urn:microsoft.com/office/officeart/2005/8/layout/cycle6"/>
    <dgm:cxn modelId="{C70AD1D1-8636-431C-9614-1642991FDF38}" type="presOf" srcId="{5D706F5D-DB08-4BD3-B9F7-59056376A147}" destId="{DEAE3A46-3A67-4BC4-BBE8-AA19BB94CCAA}" srcOrd="0" destOrd="0" presId="urn:microsoft.com/office/officeart/2005/8/layout/cycle6"/>
    <dgm:cxn modelId="{BCE21070-82E2-44C5-87AD-628DEE9539F7}" type="presOf" srcId="{7B86E4D0-4700-431E-B8A1-B377E247E47C}" destId="{AFC6CAF7-5F7F-4CEF-9BD2-D364810BB19C}" srcOrd="0" destOrd="0" presId="urn:microsoft.com/office/officeart/2005/8/layout/cycle6"/>
    <dgm:cxn modelId="{CE60A049-DDD9-40DA-AFE7-7069AAEEF128}" srcId="{8F5B2F8C-3FD8-4499-973A-AB4E7BC45C1E}" destId="{B670C62D-953E-4075-997E-CA3E47A46094}" srcOrd="4" destOrd="0" parTransId="{54A7BE61-7F82-44BD-AF52-39563CF2E76E}" sibTransId="{CB49857E-9F62-443B-89A7-FADBCA5B19AB}"/>
    <dgm:cxn modelId="{C60A97C7-0DC7-48DC-9A99-FACB02E11BE0}" srcId="{8F5B2F8C-3FD8-4499-973A-AB4E7BC45C1E}" destId="{DE84D0B6-E88D-46BA-9B15-4AD3F0E0E31F}" srcOrd="2" destOrd="0" parTransId="{289C582A-18AA-4B0C-AB6B-982BC3DF3B6E}" sibTransId="{25A06544-642C-49D8-ACD3-A942ACBBB288}"/>
    <dgm:cxn modelId="{39C1940F-0D68-4595-A1A1-585B6338F13A}" type="presOf" srcId="{4968BB75-6DB3-4E36-9CF8-CAA8F9A9E3D8}" destId="{E7136DAA-6635-4F93-9F2D-B2BF472F36B9}" srcOrd="0" destOrd="0" presId="urn:microsoft.com/office/officeart/2005/8/layout/cycle6"/>
    <dgm:cxn modelId="{7567DB83-8708-4809-8FDB-42969A770F1F}" type="presOf" srcId="{D9AEC046-9870-4512-9261-BA363FB06223}" destId="{C78FA428-E0E3-448E-A955-A6691831E601}" srcOrd="0" destOrd="0" presId="urn:microsoft.com/office/officeart/2005/8/layout/cycle6"/>
    <dgm:cxn modelId="{0E6B1B16-4BFF-4453-970A-338055BC3E48}" type="presOf" srcId="{DE84D0B6-E88D-46BA-9B15-4AD3F0E0E31F}" destId="{9B968998-C733-495D-8327-9F62530866FF}" srcOrd="0" destOrd="0" presId="urn:microsoft.com/office/officeart/2005/8/layout/cycle6"/>
    <dgm:cxn modelId="{50EA3BD7-2B23-4D8A-A104-97A824BE82A9}" type="presOf" srcId="{CB49857E-9F62-443B-89A7-FADBCA5B19AB}" destId="{CE51CC7A-64A5-403F-A696-FBF3075D3FB5}" srcOrd="0" destOrd="0" presId="urn:microsoft.com/office/officeart/2005/8/layout/cycle6"/>
    <dgm:cxn modelId="{BD15137A-ADA0-4D9F-B425-D51B385147DC}" type="presOf" srcId="{A0ADC17F-1D3E-4804-BA5F-86A9CB04C043}" destId="{49A9B2F6-8688-4257-8BBD-C9CD5A5B366B}" srcOrd="0" destOrd="0" presId="urn:microsoft.com/office/officeart/2005/8/layout/cycle6"/>
    <dgm:cxn modelId="{1CFFDD22-45E8-4BDE-BCA3-859FABC92928}" srcId="{8F5B2F8C-3FD8-4499-973A-AB4E7BC45C1E}" destId="{A01D0717-4D86-42A4-A232-BAC98A196B0B}" srcOrd="1" destOrd="0" parTransId="{D5D187EF-E27F-41E8-8235-CDE16F9AFDB1}" sibTransId="{A0ADC17F-1D3E-4804-BA5F-86A9CB04C043}"/>
    <dgm:cxn modelId="{B657CD8E-81AF-4C1F-8908-A1CCDD034718}" type="presOf" srcId="{25A06544-642C-49D8-ACD3-A942ACBBB288}" destId="{7A23DD6E-3D21-48B6-8E90-C1FB20B303E2}" srcOrd="0" destOrd="0" presId="urn:microsoft.com/office/officeart/2005/8/layout/cycle6"/>
    <dgm:cxn modelId="{E8749D26-F234-4379-9B10-2C59273765A9}" srcId="{8F5B2F8C-3FD8-4499-973A-AB4E7BC45C1E}" destId="{7B86E4D0-4700-431E-B8A1-B377E247E47C}" srcOrd="0" destOrd="0" parTransId="{3BB10F63-6F38-4B0D-AC78-82A5A16E7D1A}" sibTransId="{5D706F5D-DB08-4BD3-B9F7-59056376A147}"/>
    <dgm:cxn modelId="{6286FD2A-0407-44C8-B865-A1CF1AA7C356}" srcId="{8F5B2F8C-3FD8-4499-973A-AB4E7BC45C1E}" destId="{4968BB75-6DB3-4E36-9CF8-CAA8F9A9E3D8}" srcOrd="3" destOrd="0" parTransId="{B6CC2E8B-B0D3-4CCB-8C28-7D8237D0801E}" sibTransId="{D9AEC046-9870-4512-9261-BA363FB06223}"/>
    <dgm:cxn modelId="{D6EFF0C8-F422-47ED-92E7-399A92F92D1F}" type="presOf" srcId="{A01D0717-4D86-42A4-A232-BAC98A196B0B}" destId="{42FCB245-0F96-44B1-8A6B-EB5E4153E264}" srcOrd="0" destOrd="0" presId="urn:microsoft.com/office/officeart/2005/8/layout/cycle6"/>
    <dgm:cxn modelId="{5BC95FEE-8A74-47F8-9532-F3609F1EEEC7}" type="presParOf" srcId="{4341F492-C826-43BF-A209-3AC247CBF904}" destId="{AFC6CAF7-5F7F-4CEF-9BD2-D364810BB19C}" srcOrd="0" destOrd="0" presId="urn:microsoft.com/office/officeart/2005/8/layout/cycle6"/>
    <dgm:cxn modelId="{5B44D72E-CD61-4E79-B130-53C566122169}" type="presParOf" srcId="{4341F492-C826-43BF-A209-3AC247CBF904}" destId="{C29CD129-0094-4C98-AB46-8E522673D9D2}" srcOrd="1" destOrd="0" presId="urn:microsoft.com/office/officeart/2005/8/layout/cycle6"/>
    <dgm:cxn modelId="{4BFD4CF4-74C7-40DE-8343-6DB489FDF923}" type="presParOf" srcId="{4341F492-C826-43BF-A209-3AC247CBF904}" destId="{DEAE3A46-3A67-4BC4-BBE8-AA19BB94CCAA}" srcOrd="2" destOrd="0" presId="urn:microsoft.com/office/officeart/2005/8/layout/cycle6"/>
    <dgm:cxn modelId="{9631FF1F-B9C0-4C64-B190-0AE0D5EE1796}" type="presParOf" srcId="{4341F492-C826-43BF-A209-3AC247CBF904}" destId="{42FCB245-0F96-44B1-8A6B-EB5E4153E264}" srcOrd="3" destOrd="0" presId="urn:microsoft.com/office/officeart/2005/8/layout/cycle6"/>
    <dgm:cxn modelId="{AB76429F-571B-4496-9718-816CAD928354}" type="presParOf" srcId="{4341F492-C826-43BF-A209-3AC247CBF904}" destId="{6A992D63-0502-471E-A5BA-D30F7A847302}" srcOrd="4" destOrd="0" presId="urn:microsoft.com/office/officeart/2005/8/layout/cycle6"/>
    <dgm:cxn modelId="{1D05266A-ECAA-40EC-BB14-41F80BCECA68}" type="presParOf" srcId="{4341F492-C826-43BF-A209-3AC247CBF904}" destId="{49A9B2F6-8688-4257-8BBD-C9CD5A5B366B}" srcOrd="5" destOrd="0" presId="urn:microsoft.com/office/officeart/2005/8/layout/cycle6"/>
    <dgm:cxn modelId="{8B34CCDF-5E15-4953-8559-CF45319723F4}" type="presParOf" srcId="{4341F492-C826-43BF-A209-3AC247CBF904}" destId="{9B968998-C733-495D-8327-9F62530866FF}" srcOrd="6" destOrd="0" presId="urn:microsoft.com/office/officeart/2005/8/layout/cycle6"/>
    <dgm:cxn modelId="{CB507E07-A556-4BB2-8B91-56FDBEABC975}" type="presParOf" srcId="{4341F492-C826-43BF-A209-3AC247CBF904}" destId="{A8A31B57-C4BC-4D60-A8CE-681FC1AC115D}" srcOrd="7" destOrd="0" presId="urn:microsoft.com/office/officeart/2005/8/layout/cycle6"/>
    <dgm:cxn modelId="{AB6F87BB-D5F2-47E8-8879-A3744745A786}" type="presParOf" srcId="{4341F492-C826-43BF-A209-3AC247CBF904}" destId="{7A23DD6E-3D21-48B6-8E90-C1FB20B303E2}" srcOrd="8" destOrd="0" presId="urn:microsoft.com/office/officeart/2005/8/layout/cycle6"/>
    <dgm:cxn modelId="{863685F0-4F7F-48A0-B347-0DACC73A6DED}" type="presParOf" srcId="{4341F492-C826-43BF-A209-3AC247CBF904}" destId="{E7136DAA-6635-4F93-9F2D-B2BF472F36B9}" srcOrd="9" destOrd="0" presId="urn:microsoft.com/office/officeart/2005/8/layout/cycle6"/>
    <dgm:cxn modelId="{913604A0-86CC-4DDA-BE4E-0D6F0F8F6C7E}" type="presParOf" srcId="{4341F492-C826-43BF-A209-3AC247CBF904}" destId="{901BF063-6000-4AC1-AFB5-7BC14D8E989B}" srcOrd="10" destOrd="0" presId="urn:microsoft.com/office/officeart/2005/8/layout/cycle6"/>
    <dgm:cxn modelId="{ED82639D-8CE5-4C87-8611-01C495475E9E}" type="presParOf" srcId="{4341F492-C826-43BF-A209-3AC247CBF904}" destId="{C78FA428-E0E3-448E-A955-A6691831E601}" srcOrd="11" destOrd="0" presId="urn:microsoft.com/office/officeart/2005/8/layout/cycle6"/>
    <dgm:cxn modelId="{60252F0E-ED00-418B-B64F-C8A9A53930A6}" type="presParOf" srcId="{4341F492-C826-43BF-A209-3AC247CBF904}" destId="{7E9ADFB0-BE6F-4893-B8D3-B732532D5D9A}" srcOrd="12" destOrd="0" presId="urn:microsoft.com/office/officeart/2005/8/layout/cycle6"/>
    <dgm:cxn modelId="{83191F1F-C47D-4403-B2FC-8076E32E331C}" type="presParOf" srcId="{4341F492-C826-43BF-A209-3AC247CBF904}" destId="{93CA036C-EA2D-4C97-B3F1-9C5AFD18DEE7}" srcOrd="13" destOrd="0" presId="urn:microsoft.com/office/officeart/2005/8/layout/cycle6"/>
    <dgm:cxn modelId="{F84C6942-9491-4E9D-9C57-3DD05DCAF4F9}" type="presParOf" srcId="{4341F492-C826-43BF-A209-3AC247CBF904}" destId="{CE51CC7A-64A5-403F-A696-FBF3075D3FB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B4A72-4762-4843-9244-9F4CD0614A74}">
      <dsp:nvSpPr>
        <dsp:cNvPr id="0" name=""/>
        <dsp:cNvSpPr/>
      </dsp:nvSpPr>
      <dsp:spPr>
        <a:xfrm>
          <a:off x="4256732" y="-2375"/>
          <a:ext cx="1616978" cy="8827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Равен достъп</a:t>
          </a:r>
          <a:endParaRPr lang="bg-BG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4256732" y="-2375"/>
        <a:ext cx="1616978" cy="882717"/>
      </dsp:txXfrm>
    </dsp:sp>
    <dsp:sp modelId="{67C2A70F-BC3E-4F90-85D1-4C93AB18EAD2}">
      <dsp:nvSpPr>
        <dsp:cNvPr id="0" name=""/>
        <dsp:cNvSpPr/>
      </dsp:nvSpPr>
      <dsp:spPr>
        <a:xfrm>
          <a:off x="3135646" y="438759"/>
          <a:ext cx="3815541" cy="3815541"/>
        </a:xfrm>
        <a:custGeom>
          <a:avLst/>
          <a:gdLst/>
          <a:ahLst/>
          <a:cxnLst/>
          <a:rect l="0" t="0" r="0" b="0"/>
          <a:pathLst>
            <a:path>
              <a:moveTo>
                <a:pt x="2883956" y="268670"/>
              </a:moveTo>
              <a:arcTo wR="1907770" hR="1907770" stAng="18046584" swAng="90791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29B60-6C04-4AEC-9BAA-3ED4F59B8A67}">
      <dsp:nvSpPr>
        <dsp:cNvPr id="0" name=""/>
        <dsp:cNvSpPr/>
      </dsp:nvSpPr>
      <dsp:spPr>
        <a:xfrm>
          <a:off x="5965686" y="1142972"/>
          <a:ext cx="1784621" cy="1228495"/>
        </a:xfrm>
        <a:prstGeom prst="roundRect">
          <a:avLst/>
        </a:prstGeom>
        <a:solidFill>
          <a:schemeClr val="accent3">
            <a:hueOff val="-1825685"/>
            <a:satOff val="2980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Качество и ефективност</a:t>
          </a:r>
          <a:endParaRPr lang="bg-BG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5965686" y="1142972"/>
        <a:ext cx="1784621" cy="1228495"/>
      </dsp:txXfrm>
    </dsp:sp>
    <dsp:sp modelId="{33C4D0DF-23A6-4835-BB9F-CDA877737AC4}">
      <dsp:nvSpPr>
        <dsp:cNvPr id="0" name=""/>
        <dsp:cNvSpPr/>
      </dsp:nvSpPr>
      <dsp:spPr>
        <a:xfrm>
          <a:off x="3135828" y="438983"/>
          <a:ext cx="3815541" cy="3815541"/>
        </a:xfrm>
        <a:custGeom>
          <a:avLst/>
          <a:gdLst/>
          <a:ahLst/>
          <a:cxnLst/>
          <a:rect l="0" t="0" r="0" b="0"/>
          <a:pathLst>
            <a:path>
              <a:moveTo>
                <a:pt x="3802986" y="2126283"/>
              </a:moveTo>
              <a:arcTo wR="1907770" hR="1907770" stAng="394620" swAng="1069736"/>
            </a:path>
          </a:pathLst>
        </a:custGeom>
        <a:noFill/>
        <a:ln w="6350" cap="flat" cmpd="sng" algn="ctr">
          <a:solidFill>
            <a:schemeClr val="accent3">
              <a:hueOff val="-1825685"/>
              <a:satOff val="2980"/>
              <a:lumOff val="4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DDE6B-AF20-4241-A27C-81D4F72A25FB}">
      <dsp:nvSpPr>
        <dsp:cNvPr id="0" name=""/>
        <dsp:cNvSpPr/>
      </dsp:nvSpPr>
      <dsp:spPr>
        <a:xfrm>
          <a:off x="5364543" y="3307571"/>
          <a:ext cx="1600830" cy="1165204"/>
        </a:xfrm>
        <a:prstGeom prst="roundRect">
          <a:avLst/>
        </a:prstGeom>
        <a:solidFill>
          <a:schemeClr val="accent3">
            <a:hueOff val="-3651370"/>
            <a:satOff val="5960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Подкрепа за живот в домашна среда и в общността</a:t>
          </a:r>
          <a:endParaRPr lang="bg-BG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5364543" y="3307571"/>
        <a:ext cx="1600830" cy="1165204"/>
      </dsp:txXfrm>
    </dsp:sp>
    <dsp:sp modelId="{9EB5619E-1FFE-4614-BB75-91F8CA316C6A}">
      <dsp:nvSpPr>
        <dsp:cNvPr id="0" name=""/>
        <dsp:cNvSpPr/>
      </dsp:nvSpPr>
      <dsp:spPr>
        <a:xfrm>
          <a:off x="3135828" y="438983"/>
          <a:ext cx="3815541" cy="3815541"/>
        </a:xfrm>
        <a:custGeom>
          <a:avLst/>
          <a:gdLst/>
          <a:ahLst/>
          <a:cxnLst/>
          <a:rect l="0" t="0" r="0" b="0"/>
          <a:pathLst>
            <a:path>
              <a:moveTo>
                <a:pt x="2097017" y="3806131"/>
              </a:moveTo>
              <a:arcTo wR="1907770" hR="1907770" stAng="5058421" swAng="724689"/>
            </a:path>
          </a:pathLst>
        </a:custGeom>
        <a:noFill/>
        <a:ln w="6350" cap="flat" cmpd="sng" algn="ctr">
          <a:solidFill>
            <a:schemeClr val="accent3">
              <a:hueOff val="-3651370"/>
              <a:satOff val="5960"/>
              <a:lumOff val="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E3BD8-64F4-439C-AAB4-C5DA492D0895}">
      <dsp:nvSpPr>
        <dsp:cNvPr id="0" name=""/>
        <dsp:cNvSpPr/>
      </dsp:nvSpPr>
      <dsp:spPr>
        <a:xfrm>
          <a:off x="3144519" y="3328615"/>
          <a:ext cx="1555440" cy="1123115"/>
        </a:xfrm>
        <a:prstGeom prst="roundRect">
          <a:avLst/>
        </a:prstGeom>
        <a:solidFill>
          <a:schemeClr val="accent3">
            <a:hueOff val="-5477055"/>
            <a:satOff val="8940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Интегриран подход</a:t>
          </a:r>
          <a:endParaRPr lang="bg-BG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3144519" y="3328615"/>
        <a:ext cx="1555440" cy="1123115"/>
      </dsp:txXfrm>
    </dsp:sp>
    <dsp:sp modelId="{8C0FBDDE-5396-401A-91F7-690F31AC55C6}">
      <dsp:nvSpPr>
        <dsp:cNvPr id="0" name=""/>
        <dsp:cNvSpPr/>
      </dsp:nvSpPr>
      <dsp:spPr>
        <a:xfrm>
          <a:off x="3135828" y="438983"/>
          <a:ext cx="3815541" cy="3815541"/>
        </a:xfrm>
        <a:custGeom>
          <a:avLst/>
          <a:gdLst/>
          <a:ahLst/>
          <a:cxnLst/>
          <a:rect l="0" t="0" r="0" b="0"/>
          <a:pathLst>
            <a:path>
              <a:moveTo>
                <a:pt x="178054" y="2712551"/>
              </a:moveTo>
              <a:arcTo wR="1907770" hR="1907770" stAng="9302938" swAng="1105799"/>
            </a:path>
          </a:pathLst>
        </a:custGeom>
        <a:noFill/>
        <a:ln w="6350" cap="flat" cmpd="sng" algn="ctr">
          <a:solidFill>
            <a:schemeClr val="accent3">
              <a:hueOff val="-5477055"/>
              <a:satOff val="8940"/>
              <a:lumOff val="1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FB65E-B5EE-45F6-B673-7BFD96808B05}">
      <dsp:nvSpPr>
        <dsp:cNvPr id="0" name=""/>
        <dsp:cNvSpPr/>
      </dsp:nvSpPr>
      <dsp:spPr>
        <a:xfrm>
          <a:off x="2406516" y="1151135"/>
          <a:ext cx="1645369" cy="1212169"/>
        </a:xfrm>
        <a:prstGeom prst="roundRect">
          <a:avLst/>
        </a:prstGeom>
        <a:solidFill>
          <a:schemeClr val="accent3">
            <a:hueOff val="-7302740"/>
            <a:satOff val="11920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effectLst/>
              <a:latin typeface="Palatino Linotype" panose="02040502050505030304" pitchFamily="18" charset="0"/>
            </a:rPr>
            <a:t>Публично частно партньорство</a:t>
          </a:r>
          <a:endParaRPr lang="bg-BG" sz="1500" kern="1200" dirty="0">
            <a:effectLst/>
            <a:latin typeface="Palatino Linotype" panose="02040502050505030304" pitchFamily="18" charset="0"/>
          </a:endParaRPr>
        </a:p>
      </dsp:txBody>
      <dsp:txXfrm>
        <a:off x="2406516" y="1151135"/>
        <a:ext cx="1645369" cy="1212169"/>
      </dsp:txXfrm>
    </dsp:sp>
    <dsp:sp modelId="{A0C5BEEB-7B7F-47E0-BC3C-13076EB75DD4}">
      <dsp:nvSpPr>
        <dsp:cNvPr id="0" name=""/>
        <dsp:cNvSpPr/>
      </dsp:nvSpPr>
      <dsp:spPr>
        <a:xfrm>
          <a:off x="3135998" y="438771"/>
          <a:ext cx="3815541" cy="3815541"/>
        </a:xfrm>
        <a:custGeom>
          <a:avLst/>
          <a:gdLst/>
          <a:ahLst/>
          <a:cxnLst/>
          <a:rect l="0" t="0" r="0" b="0"/>
          <a:pathLst>
            <a:path>
              <a:moveTo>
                <a:pt x="538163" y="579702"/>
              </a:moveTo>
              <a:arcTo wR="1907770" hR="1907770" stAng="13447071" swAng="971956"/>
            </a:path>
          </a:pathLst>
        </a:custGeom>
        <a:noFill/>
        <a:ln w="6350" cap="flat" cmpd="sng" algn="ctr">
          <a:solidFill>
            <a:schemeClr val="accent3">
              <a:hueOff val="-7302740"/>
              <a:satOff val="11920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171790-6405-4339-8A78-015F346F48D5}">
      <dsp:nvSpPr>
        <dsp:cNvPr id="0" name=""/>
        <dsp:cNvSpPr/>
      </dsp:nvSpPr>
      <dsp:spPr>
        <a:xfrm>
          <a:off x="4062730" y="0"/>
          <a:ext cx="6094095" cy="1396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Дом</a:t>
          </a:r>
          <a:endParaRPr lang="bg-BG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Център, приют</a:t>
          </a:r>
          <a:endParaRPr lang="bg-BG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4062730" y="0"/>
        <a:ext cx="6094095" cy="1396999"/>
      </dsp:txXfrm>
    </dsp:sp>
    <dsp:sp modelId="{FC4F8E9F-96BD-4FC5-B6B1-BA08C30105D7}">
      <dsp:nvSpPr>
        <dsp:cNvPr id="0" name=""/>
        <dsp:cNvSpPr/>
      </dsp:nvSpPr>
      <dsp:spPr>
        <a:xfrm>
          <a:off x="0" y="0"/>
          <a:ext cx="4062730" cy="1396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>
              <a:latin typeface="Palatino Linotype" panose="02040502050505030304" pitchFamily="18" charset="0"/>
            </a:rPr>
            <a:t>До влизане в сила на ЗСУ, социалните услуги се определяха чрез мястото, в което се предоставят </a:t>
          </a:r>
          <a:endParaRPr lang="bg-BG" sz="1900" kern="1200" dirty="0">
            <a:latin typeface="Palatino Linotype" panose="02040502050505030304" pitchFamily="18" charset="0"/>
          </a:endParaRPr>
        </a:p>
      </dsp:txBody>
      <dsp:txXfrm>
        <a:off x="0" y="0"/>
        <a:ext cx="4062730" cy="1396999"/>
      </dsp:txXfrm>
    </dsp:sp>
    <dsp:sp modelId="{37427FE0-4FC6-4698-8343-98B98CCD4D00}">
      <dsp:nvSpPr>
        <dsp:cNvPr id="0" name=""/>
        <dsp:cNvSpPr/>
      </dsp:nvSpPr>
      <dsp:spPr>
        <a:xfrm>
          <a:off x="4062730" y="1536700"/>
          <a:ext cx="6094095" cy="1396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Превенция</a:t>
          </a:r>
          <a:endParaRPr lang="bg-BG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Преодоляване на социалното включване</a:t>
          </a:r>
          <a:endParaRPr lang="bg-BG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4062730" y="1536700"/>
        <a:ext cx="6094095" cy="1396999"/>
      </dsp:txXfrm>
    </dsp:sp>
    <dsp:sp modelId="{95E66CC7-12AC-4978-9D26-5ACF1F33FECA}">
      <dsp:nvSpPr>
        <dsp:cNvPr id="0" name=""/>
        <dsp:cNvSpPr/>
      </dsp:nvSpPr>
      <dsp:spPr>
        <a:xfrm>
          <a:off x="0" y="1536700"/>
          <a:ext cx="4062730" cy="1396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>
              <a:effectLst/>
              <a:latin typeface="Palatino Linotype" panose="02040502050505030304" pitchFamily="18" charset="0"/>
            </a:rPr>
            <a:t>В ЗСУ социалните услуги са определяни като дейности за подкрепа на лицата за:</a:t>
          </a:r>
          <a:endParaRPr lang="bg-BG" sz="1900" kern="1200" dirty="0">
            <a:effectLst/>
            <a:latin typeface="Palatino Linotype" panose="02040502050505030304" pitchFamily="18" charset="0"/>
          </a:endParaRPr>
        </a:p>
      </dsp:txBody>
      <dsp:txXfrm>
        <a:off x="0" y="1536700"/>
        <a:ext cx="4062730" cy="1396999"/>
      </dsp:txXfrm>
    </dsp:sp>
    <dsp:sp modelId="{4E0A831C-2786-413D-83C3-A004EB94C9FC}">
      <dsp:nvSpPr>
        <dsp:cNvPr id="0" name=""/>
        <dsp:cNvSpPr/>
      </dsp:nvSpPr>
      <dsp:spPr>
        <a:xfrm>
          <a:off x="4062730" y="3073400"/>
          <a:ext cx="6094095" cy="1396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Реализиране на права</a:t>
          </a:r>
          <a:endParaRPr lang="bg-BG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Подобряване качеството на живот</a:t>
          </a:r>
          <a:endParaRPr lang="bg-BG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4062730" y="3073400"/>
        <a:ext cx="6094095" cy="1396999"/>
      </dsp:txXfrm>
    </dsp:sp>
    <dsp:sp modelId="{1E6E6364-0280-4965-A94D-2650E453D313}">
      <dsp:nvSpPr>
        <dsp:cNvPr id="0" name=""/>
        <dsp:cNvSpPr/>
      </dsp:nvSpPr>
      <dsp:spPr>
        <a:xfrm>
          <a:off x="0" y="3073400"/>
          <a:ext cx="4062730" cy="1396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Дейности</a:t>
          </a:r>
          <a:r>
            <a:rPr lang="bg-BG" sz="190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за реализация, професионално кариерно развитие за лицата</a:t>
          </a:r>
          <a:endParaRPr lang="bg-BG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0" y="3073400"/>
        <a:ext cx="4062730" cy="13969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E9AAED-4D9A-4873-B00C-E6119893128C}">
      <dsp:nvSpPr>
        <dsp:cNvPr id="0" name=""/>
        <dsp:cNvSpPr/>
      </dsp:nvSpPr>
      <dsp:spPr>
        <a:xfrm>
          <a:off x="4122419" y="0"/>
          <a:ext cx="6183630" cy="2128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Информиране, консултиране, обучение за реализиране на социални права и развиване на умения / за срок от два месеца/, мобилна превантивна общностна работа от всички лица без да е на лице риск</a:t>
          </a:r>
          <a:endParaRPr lang="bg-BG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4122419" y="0"/>
        <a:ext cx="6183630" cy="2128242"/>
      </dsp:txXfrm>
    </dsp:sp>
    <dsp:sp modelId="{8CDCE593-B3E9-4DFD-BD1A-72D6CBFBB662}">
      <dsp:nvSpPr>
        <dsp:cNvPr id="0" name=""/>
        <dsp:cNvSpPr/>
      </dsp:nvSpPr>
      <dsp:spPr>
        <a:xfrm>
          <a:off x="0" y="0"/>
          <a:ext cx="4122419" cy="2128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300" kern="1200" dirty="0" smtClean="0">
              <a:effectLst/>
              <a:latin typeface="Palatino Linotype" panose="02040502050505030304" pitchFamily="18" charset="0"/>
            </a:rPr>
            <a:t>Общодостъпни</a:t>
          </a:r>
          <a:endParaRPr lang="bg-BG" sz="3300" kern="1200" dirty="0">
            <a:effectLst/>
            <a:latin typeface="Palatino Linotype" panose="02040502050505030304" pitchFamily="18" charset="0"/>
          </a:endParaRPr>
        </a:p>
      </dsp:txBody>
      <dsp:txXfrm>
        <a:off x="0" y="0"/>
        <a:ext cx="4122419" cy="2128242"/>
      </dsp:txXfrm>
    </dsp:sp>
    <dsp:sp modelId="{E52F35E8-CCF3-4876-A608-3E2D40F1BD37}">
      <dsp:nvSpPr>
        <dsp:cNvPr id="0" name=""/>
        <dsp:cNvSpPr/>
      </dsp:nvSpPr>
      <dsp:spPr>
        <a:xfrm>
          <a:off x="4112732" y="2342157"/>
          <a:ext cx="6183630" cy="2128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При настъпване на определен риск</a:t>
          </a:r>
          <a:endParaRPr lang="bg-BG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За задоволяване на специфична потребност на определена група лица</a:t>
          </a:r>
          <a:endParaRPr lang="bg-BG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4112732" y="2342157"/>
        <a:ext cx="6183630" cy="2128242"/>
      </dsp:txXfrm>
    </dsp:sp>
    <dsp:sp modelId="{BA10BAAA-B66B-403B-A38F-58779952884B}">
      <dsp:nvSpPr>
        <dsp:cNvPr id="0" name=""/>
        <dsp:cNvSpPr/>
      </dsp:nvSpPr>
      <dsp:spPr>
        <a:xfrm>
          <a:off x="0" y="2341612"/>
          <a:ext cx="4122419" cy="2128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Специализирани</a:t>
          </a:r>
          <a:endParaRPr lang="bg-BG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0" y="2341612"/>
        <a:ext cx="4122419" cy="21282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0E26EC4-51E5-4C70-872B-732AECD28540}" type="datetime1">
              <a:rPr lang="bg-BG" smtClean="0">
                <a:solidFill>
                  <a:schemeClr val="tx2"/>
                </a:solidFill>
              </a:rPr>
              <a:pPr algn="r" rtl="0"/>
              <a:t>30.7.2022 г.</a:t>
            </a:fld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bg-BG" smtClean="0">
                <a:solidFill>
                  <a:schemeClr val="tx2"/>
                </a:solidFill>
              </a:rPr>
              <a:pPr algn="r" rtl="0"/>
              <a:t>‹#›</a:t>
            </a:fld>
            <a:endParaRPr lang="bg-B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AF0769A-DA76-4B20-B256-2647618CC183}" type="datetime1">
              <a:rPr lang="bg-BG" smtClean="0"/>
              <a:pPr/>
              <a:t>30.7.2022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37198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297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21395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12375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noProof="0" smtClean="0"/>
              <a:pPr rtl="0"/>
              <a:t>5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145824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noProof="0" smtClean="0"/>
              <a:pPr rtl="0"/>
              <a:t>6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1361603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05748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14827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bg-BG" smtClean="0"/>
              <a:t>Щракнете, за да редактирате стила на подзаглавието в образеца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CE6633-84F8-4F85-9572-5BF27DBB0DA0}" type="datetime1">
              <a:rPr lang="bg-BG" smtClean="0"/>
              <a:pPr/>
              <a:t>30.7.2022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>
            <a:noAutofit/>
          </a:bodyPr>
          <a:lstStyle>
            <a:lvl1pPr rtl="0">
              <a:defRPr sz="400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A7A731-A49A-48C1-9239-08FF518EA8FE}" type="datetime1">
              <a:rPr lang="bg-BG" smtClean="0"/>
              <a:pPr/>
              <a:t>30.7.2022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4EEAD74-7AE1-4172-AAAF-AF5B0B7CA29A}" type="datetime1">
              <a:rPr lang="bg-BG" smtClean="0"/>
              <a:pPr/>
              <a:t>30.7.2022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Autofit/>
          </a:bodyPr>
          <a:lstStyle>
            <a:lvl1pPr algn="l" rtl="0">
              <a:defRPr sz="4500" b="0" cap="none" baseline="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3D08AF-9FA6-4142-8ED5-169395012F1A}" type="datetime1">
              <a:rPr lang="bg-BG" smtClean="0"/>
              <a:pPr/>
              <a:t>30.7.2022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1117309" y="2514600"/>
            <a:ext cx="4977104" cy="3657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6297559" y="2514600"/>
            <a:ext cx="4977104" cy="3657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E183AC-6B01-4A24-A7F8-318A871CCD46}" type="datetime1">
              <a:rPr lang="bg-BG" smtClean="0"/>
              <a:pPr/>
              <a:t>30.7.2022 г.</a:t>
            </a:fld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A525-3753-4427-9188-CE9E99BA6FC8}" type="datetime1">
              <a:rPr lang="bg-BG" smtClean="0"/>
              <a:pPr/>
              <a:t>30.7.2022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23EDEB-76EE-45C7-A214-9FA893FD165D}" type="datetime1">
              <a:rPr lang="bg-BG" smtClean="0"/>
              <a:pPr/>
              <a:t>30.7.2022 г.</a:t>
            </a:fld>
            <a:endParaRPr lang="bg-BG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EA9240-14AA-4095-8249-D03523E0AE13}" type="datetime1">
              <a:rPr lang="bg-BG" smtClean="0"/>
              <a:pPr/>
              <a:t>30.7.2022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3B9251-83BC-4F5D-93C9-08240B48578B}" type="datetime1">
              <a:rPr lang="bg-BG" smtClean="0"/>
              <a:pPr/>
              <a:t>30.7.2022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 dirty="0"/>
          </a:p>
        </p:txBody>
      </p: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B629FB5-C631-46E9-8F9E-9AFAB55C2159}" type="datetime1">
              <a:rPr lang="bg-BG" smtClean="0"/>
              <a:pPr/>
              <a:t>30.7.2022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2.png"/><Relationship Id="rId4" Type="http://schemas.openxmlformats.org/officeDocument/2006/relationships/diagramData" Target="../diagrams/data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366220" y="476672"/>
            <a:ext cx="7008574" cy="329882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Наредба за качеството на социални услуги и подзаконови нормативни актове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510236" y="4221088"/>
            <a:ext cx="7008574" cy="1244600"/>
          </a:xfrm>
        </p:spPr>
        <p:txBody>
          <a:bodyPr rtlCol="0">
            <a:noAutofit/>
          </a:bodyPr>
          <a:lstStyle/>
          <a:p>
            <a:pPr algn="ctr" rtl="0"/>
            <a:r>
              <a:rPr lang="bg-BG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Изготвили:</a:t>
            </a:r>
          </a:p>
          <a:p>
            <a:pPr algn="ctr" rtl="0"/>
            <a:r>
              <a:rPr lang="bg-BG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Савина Стойнева</a:t>
            </a:r>
          </a:p>
          <a:p>
            <a:pPr algn="ctr" rtl="0"/>
            <a:r>
              <a:rPr lang="bg-BG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Даниела Илиева</a:t>
            </a:r>
          </a:p>
          <a:p>
            <a:pPr algn="ctr" rtl="0"/>
            <a:r>
              <a:rPr lang="bg-BG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Росица Живкова</a:t>
            </a:r>
          </a:p>
          <a:p>
            <a:pPr algn="ctr" rtl="0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 rtl="0"/>
            <a:r>
              <a:rPr lang="bg-BG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Служители към ДПЛФУ „Ильо войвода“ гр. Кюстендил</a:t>
            </a:r>
            <a:endParaRPr lang="bg-BG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" y="0"/>
            <a:ext cx="4762500" cy="47625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418019" y="20955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Подзаконови нормативни актове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256791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Картина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2276" y="4005064"/>
            <a:ext cx="3101330" cy="310133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98276" y="21103"/>
            <a:ext cx="2992561" cy="219694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39547" y="4876659"/>
            <a:ext cx="2547399" cy="1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78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27232" y="304800"/>
            <a:ext cx="10157354" cy="1397000"/>
          </a:xfrm>
        </p:spPr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Агенция за качеството на социални услуги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Какво прави администрацията?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Агенцията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качеството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социалните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услуги 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създадена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със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Закона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социалните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услуги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Агенцията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юридическо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лице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бюджетна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издръжка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към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министъра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на труда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социалната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политика и се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ръководи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представлява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от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изпълнителен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директор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Дейността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структурата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числеността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на персонала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организацията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работата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агенцията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определени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Устройствен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правилник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приет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от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Министерски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съвет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132" y="5272100"/>
            <a:ext cx="1800200" cy="18002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101330" cy="310133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086647" y="3717032"/>
            <a:ext cx="3101330" cy="31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82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02070" y="141114"/>
            <a:ext cx="10157354" cy="1397000"/>
          </a:xfrm>
        </p:spPr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Агенция за качеството на социални услуги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2. Основни отговорности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Осъществява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контрол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и мониторинг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предоставянето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социалните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услуги;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Лицензира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доставчиците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на социални услуги;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Прави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предложения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министъра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на труда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социалната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политика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разработване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нормативни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стандарти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и критерии за качество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ефективност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социалните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услуги;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Оказва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методическа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подкрепа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спазване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на нормативно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определените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стандарти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и критерии за качество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социалните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услуги;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Разработва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критерии за анализ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добри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практики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високо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качество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ефективност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социалните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услуги,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извършва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подбор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такива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практики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предлага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утвърждаването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им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национално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ниво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8748" y="3912343"/>
            <a:ext cx="3173338" cy="317333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98276" y="-243408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9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7309" y="304800"/>
            <a:ext cx="10157354" cy="1397000"/>
          </a:xfrm>
        </p:spPr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Наредба за качеството на социалните услуги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Приемането на нормативния акт е регламентирано в </a:t>
            </a:r>
            <a:b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Закона за социалните услуги. Целта му е да създаде условия за повишаване на качеството на социалните услуги и тяхната ефективност в подкрепа на хората, които ги използват.</a:t>
            </a:r>
          </a:p>
          <a:p>
            <a:pPr marL="0" indent="0" algn="ctr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Стандартите включват изисквания за организацията и управлението на услугите, за броя и класификацията на служителите и критерии за ефективността на постигнатите резултати в подкрепа на хората.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 наредбата се регламентират и методите за мониторинг на качеството на социалните услуги от общините и другите доставчици, както и от Агенцията за качеството на социалните услуги.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568"/>
            <a:ext cx="2846870" cy="338765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341955" y="3470349"/>
            <a:ext cx="2846870" cy="338765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196387"/>
            <a:ext cx="2349996" cy="16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86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Наредба за качеството на социални услуги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Определяне </a:t>
            </a:r>
          </a:p>
          <a:p>
            <a:pPr>
              <a:buFontTx/>
              <a:buChar char="-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Стандартите за качеството на социалните услуги</a:t>
            </a:r>
          </a:p>
          <a:p>
            <a:pPr>
              <a:buFontTx/>
              <a:buChar char="-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Критериите за изпълнение на стандартите за качество на социалните услуги</a:t>
            </a:r>
          </a:p>
          <a:p>
            <a:pPr>
              <a:buFontTx/>
              <a:buChar char="-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Основните принципи за разработване от доставчиците на социални услуги на програми за развитие на качеството на социалните услуги, които предоставят</a:t>
            </a:r>
          </a:p>
          <a:p>
            <a:pPr>
              <a:buFontTx/>
              <a:buChar char="-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Методите за извършване на мониторинг и оценка на качеството и ефективността на социалните услуги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6308" y="5266511"/>
            <a:ext cx="2911599" cy="22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85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7137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Основни принципи за разработване на програми за развитие на качеството на социалните услуги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Чл.112, ал1 от ЗСУ: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Доставчиците на социални услуги разработват собствени програми за развитие на качеството на предоставените от тях услуги, в които се включват и дейностите за извършване на периодичен и годишен контрол и мониторинг на качеството</a:t>
            </a:r>
          </a:p>
          <a:p>
            <a:pPr marL="0" indent="0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Според чл.16, ал.1 от Наредбата за качеството на социалните услуги…. 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доставчиците на социални услуги се извършва въз основа на анализиране на качеството на услугите и предписанията, препоръките и насоките, предоставени от Агенцията за качество на социалните услуги</a:t>
            </a:r>
            <a:endParaRPr lang="bg-BG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100593" y="-99392"/>
            <a:ext cx="2088232" cy="208823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659669">
            <a:off x="-7366" y="4855020"/>
            <a:ext cx="2088232" cy="2088232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572" y="5139190"/>
            <a:ext cx="3240360" cy="20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1804" y="32137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Основни принципи за разработване на програми за развитие на качеството на социалните услуги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09836" y="1916832"/>
            <a:ext cx="10157354" cy="447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Чл.16, ал.2 от Наредбата за качеството на социалните услуги: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При актуализирането на програмите по чл.112, ал.1 от ЗСУ, доставчиците на социални услуги, на които е възложено предоставянето им по реда на ЗСУ, ги съгласуват с кмета на общината, възложил услугите</a:t>
            </a:r>
          </a:p>
          <a:p>
            <a:pPr marL="0" indent="0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Чл.17, ал.1 от Наредбата за качеството на социалните услуги: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При разработването и актуализирането на програмите по чл.112, ал.1 от ЗСУ доставчиците осигуряват включването включването на служителите, осъществяващи дейности по предоставянето им</a:t>
            </a:r>
          </a:p>
          <a:p>
            <a:pPr marL="0" indent="0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Ал.2: 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При актуализирането на програмите по чл.112, ал.1 от ЗСУ доставчиците на социални услуги организират консултации с лицата, ползващи услугите</a:t>
            </a:r>
            <a:endParaRPr lang="bg-BG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828" y="-216185"/>
            <a:ext cx="2916556" cy="2033786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267427">
            <a:off x="-548443" y="4949612"/>
            <a:ext cx="2916556" cy="203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80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41884" y="332656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Основни принципи за разработване на програми за развитие на качеството на социалните услуги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21804" y="1844824"/>
            <a:ext cx="11305256" cy="4831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Чл.19 от Наредбата за качество на социалните услуги: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 програмите по чл.112, ал.1 от ЗСУ доставчиците на социални услуги могат да включват дейности за:</a:t>
            </a:r>
          </a:p>
          <a:p>
            <a:pPr marL="457200" indent="-457200">
              <a:buAutoNum type="arabicPeriod"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Подобряване на организацията на предоставянето на социалната услуга на лицата, включително ефективността на услугата в отговор на потребностите им</a:t>
            </a:r>
          </a:p>
          <a:p>
            <a:pPr marL="457200" indent="-457200">
              <a:buAutoNum type="arabicPeriod"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Подобряване на специализираната среда за предоставяне на услугата с оглед на спецификите на основните дейности и целевите групи</a:t>
            </a:r>
          </a:p>
          <a:p>
            <a:pPr marL="457200" indent="-457200">
              <a:buAutoNum type="arabicPeriod"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Осигуряване на квалифицирани специалисти, които да осъществяват дейността по предоставяне на социалната услуга с оглед на спецификите на основните дейности и целевите групи</a:t>
            </a:r>
          </a:p>
          <a:p>
            <a:pPr marL="457200" indent="-457200">
              <a:buAutoNum type="arabicPeriod"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Осигуряване на професионално развитие и продължаващо обучение и специализирана подкрепа чрез супервизия на служителите, които осъществяват дейности по предоставяне на социалната услуга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276" y="-99392"/>
            <a:ext cx="1944216" cy="203584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549923">
            <a:off x="10417349" y="5165053"/>
            <a:ext cx="1866665" cy="19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93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64265" y="374478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Основни принципи за разработване на програми за развитие на качеството на социалните услуги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30738" y="1844824"/>
            <a:ext cx="10157354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i="1" dirty="0" smtClean="0">
                <a:latin typeface="Palatino Linotype" panose="02040502050505030304" pitchFamily="18" charset="0"/>
              </a:rPr>
              <a:t>5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 Извършване </a:t>
            </a:r>
            <a:r>
              <a:rPr lang="bg-BG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 периодичен и годишен вътрешен контрол и мониторинг на качеството на социалните услуги , които доставчикът 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предоставя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6. Внедряване </a:t>
            </a:r>
            <a:r>
              <a:rPr lang="bg-BG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 иновативни и/или добри практики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7. Планиране </a:t>
            </a:r>
            <a:r>
              <a:rPr lang="bg-BG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 бъдещото развитие на услугата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8. Оценка </a:t>
            </a:r>
            <a:r>
              <a:rPr lang="bg-BG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 прилаганите методи за работа и дейности за подобряването им 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9. Оценка </a:t>
            </a:r>
            <a:r>
              <a:rPr lang="bg-BG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 рисковете а средата, в която се предоставя услугата, включително недостиг на ресурси или външни фактори, възпрепятстващи качествено предоставяне</a:t>
            </a:r>
          </a:p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0836" y="-99392"/>
            <a:ext cx="2428304" cy="2197037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152904">
            <a:off x="-183415" y="4530688"/>
            <a:ext cx="2428304" cy="21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35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20869" y="476672"/>
            <a:ext cx="10157354" cy="1397000"/>
          </a:xfrm>
        </p:spPr>
        <p:txBody>
          <a:bodyPr>
            <a:noAutofit/>
          </a:bodyPr>
          <a:lstStyle/>
          <a:p>
            <a:pPr algn="ctr"/>
            <a:r>
              <a:rPr 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Ред на извършване на контрол, мониторинг и оценка на качеството на ефективността на социални услуги. Методи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53852" y="2017688"/>
            <a:ext cx="10157354" cy="447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Чл. 21, ал.1 от Наредбата за качеството на социални услуги: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Всеки доставчик на социални услуги е длъжен да извършва периодичен и годишен контрол и мониторинг на качеството на предоставяните от него социални услуги, който включва дейности по: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1.Оценка на съответствието на предоставяните социални услуги със стандартите за качество на социалните услуги и критериите за тяхното изпълнение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2. Събиране, обработване, анализиране и съхраняване на информацията за всички предоставяни от доставчика услуги чрез обхващане на всички лица, ползващи услугата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3. Провеждане на системно наблюдение на ефективността на предоставяните социални услуги с оглед на постигнатите резултати за лицата, които ги използват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241739" cy="266757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947086" y="4188331"/>
            <a:ext cx="2241739" cy="266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323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/>
          <p:cNvSpPr>
            <a:spLocks noGrp="1"/>
          </p:cNvSpPr>
          <p:nvPr>
            <p:ph type="title"/>
          </p:nvPr>
        </p:nvSpPr>
        <p:spPr>
          <a:xfrm>
            <a:off x="1269876" y="304800"/>
            <a:ext cx="10157354" cy="1397000"/>
          </a:xfrm>
        </p:spPr>
        <p:txBody>
          <a:bodyPr rtlCol="0"/>
          <a:lstStyle/>
          <a:p>
            <a:pPr algn="ctr" rtl="0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Цели на Закона за социалните услуги (ЗСУ)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0412991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Картина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72" y="3861048"/>
            <a:ext cx="3245346" cy="324534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1389" y="3573016"/>
            <a:ext cx="3870660" cy="3371453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1115" y="0"/>
            <a:ext cx="3360230" cy="29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69876" y="537066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Ред на извършване на контрол, мониторинг и оценка на качеството на ефективността на социални услуги. Методи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09836" y="1934066"/>
            <a:ext cx="10157354" cy="447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4</a:t>
            </a:r>
            <a:r>
              <a:rPr lang="bg-BG" i="1" dirty="0" smtClean="0"/>
              <a:t>. 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Идентифициране на проблем, пропуски, грешки и нарушения при предоставянето на социални услуги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5. Идентифициране на силни и слаби страни, възможности и рискове в дейността по предоставяне на социални услуги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6. Осъществяване на информационен обмен с лицата, които ползват социалните услуги, предоставяни от доставчика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7. Извършване на текущи проверки, за резултатите от които се изготвят протоколи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Ал.2 Дейностите по чл,1 следва да осигурят: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1.Законосъобразно осъществяване на дейностите по управление и предоставяне на социални услуги от доставчика</a:t>
            </a:r>
            <a:endParaRPr lang="bg-BG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0284" y="-171400"/>
            <a:ext cx="3809918" cy="163282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137883">
            <a:off x="8541596" y="5340182"/>
            <a:ext cx="3809918" cy="16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5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Ред на извършване на контрол, мониторинг и оценка на качеството на ефективността на социални услуги. Методи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81844" y="1755775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2. Законосъобразно и ефективно разходване на предоставените средства от държавния и/или общинския бюджет или осигурени от частен доставчик на социални услуги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3. Спазване на правата на лицата, ползващи социалните услуги</a:t>
            </a:r>
          </a:p>
          <a:p>
            <a:pPr marL="0" indent="0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4. Удовлетвореност от лицата, ползващи социалните услуги, съобразни постигнатите ефект и ползи от тях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4295548"/>
            <a:ext cx="7048872" cy="25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04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53852" y="764704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Ред на извършване на контрол, мониторинг и оценка на качеството на ефективността на социални услуги. Методи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81844" y="2492896"/>
            <a:ext cx="10157354" cy="4470400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Според чл.22 ал.1 от Наредбата за качеството на социалните услуги, ръководителя на съответната услуга извършва  вътрешният контрол и мониторинг на качеството на услуги, като има право да наема и външни експерти за извършване на контрол и мониторинг, както и да приема вътрешни правила за извършване на периодичен и вътрешен контрол, мониторинг и оценка на качеството и ефективността на предоставяните услуги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82" y="12897"/>
            <a:ext cx="3245346" cy="324534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8943479" y="3612654"/>
            <a:ext cx="3245346" cy="32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33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53852" y="332656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Предложение за въвеждане на нова документация, повишаваща качеството на социалната услуга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09836" y="1988840"/>
            <a:ext cx="10157354" cy="447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Palatino Linotype" panose="02040502050505030304" pitchFamily="18" charset="0"/>
              </a:rPr>
              <a:t>1. </a:t>
            </a:r>
            <a:r>
              <a:rPr lang="bg-BG" dirty="0" smtClean="0">
                <a:latin typeface="Palatino Linotype" panose="02040502050505030304" pitchFamily="18" charset="0"/>
              </a:rPr>
              <a:t>При изготвяне на ИОП / Индивидуална оценка на потребностите/ и ИПП / Индивидуален план за подкрепа/ - </a:t>
            </a:r>
          </a:p>
          <a:p>
            <a:pPr>
              <a:buFontTx/>
              <a:buChar char="-"/>
            </a:pPr>
            <a:r>
              <a:rPr lang="bg-BG" dirty="0" smtClean="0">
                <a:latin typeface="Palatino Linotype" panose="02040502050505030304" pitchFamily="18" charset="0"/>
              </a:rPr>
              <a:t>декларация за съдействие при набиране на информация, съгласно чл.81, ал.1 от ЗСУ</a:t>
            </a:r>
          </a:p>
          <a:p>
            <a:pPr>
              <a:buFontTx/>
              <a:buChar char="-"/>
            </a:pPr>
            <a:r>
              <a:rPr lang="bg-BG" dirty="0" smtClean="0">
                <a:latin typeface="Palatino Linotype" panose="02040502050505030304" pitchFamily="18" charset="0"/>
              </a:rPr>
              <a:t>Заявление за включване на членове на семейството в ИПП</a:t>
            </a:r>
          </a:p>
          <a:p>
            <a:pPr marL="0" indent="0">
              <a:buNone/>
            </a:pPr>
            <a:r>
              <a:rPr lang="bg-BG" dirty="0" smtClean="0">
                <a:latin typeface="Palatino Linotype" panose="02040502050505030304" pitchFamily="18" charset="0"/>
              </a:rPr>
              <a:t>2. Протоколи от проведена екипна среща / мултидисципнарен екип</a:t>
            </a:r>
          </a:p>
          <a:p>
            <a:pPr marL="0" indent="0">
              <a:buNone/>
            </a:pPr>
            <a:r>
              <a:rPr lang="bg-BG" dirty="0" smtClean="0">
                <a:latin typeface="Palatino Linotype" panose="02040502050505030304" pitchFamily="18" charset="0"/>
              </a:rPr>
              <a:t>3. Общи екипни срещи с ДЦ и изготвяне на протокол със становище</a:t>
            </a:r>
          </a:p>
          <a:p>
            <a:pPr marL="0" indent="0">
              <a:buNone/>
            </a:pPr>
            <a:r>
              <a:rPr lang="bg-BG" dirty="0">
                <a:latin typeface="Palatino Linotype" panose="02040502050505030304" pitchFamily="18" charset="0"/>
              </a:rPr>
              <a:t>4</a:t>
            </a:r>
            <a:r>
              <a:rPr lang="bg-BG" dirty="0" smtClean="0">
                <a:latin typeface="Palatino Linotype" panose="02040502050505030304" pitchFamily="18" charset="0"/>
              </a:rPr>
              <a:t>. Потребителски картон за извършени дейности </a:t>
            </a:r>
          </a:p>
          <a:p>
            <a:pPr marL="0" indent="0">
              <a:buNone/>
            </a:pPr>
            <a:r>
              <a:rPr lang="bg-BG" dirty="0" smtClean="0">
                <a:latin typeface="Palatino Linotype" panose="02040502050505030304" pitchFamily="18" charset="0"/>
              </a:rPr>
              <a:t>5. Анкетни карти към потребителите и семейството 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2644" y="4509120"/>
            <a:ext cx="3698007" cy="30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38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Контрол и мониторинг от общината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8611506"/>
              </p:ext>
            </p:extLst>
          </p:nvPr>
        </p:nvGraphicFramePr>
        <p:xfrm>
          <a:off x="1117838" y="14732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Картина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0284" y="4615952"/>
            <a:ext cx="4248472" cy="265529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6740" y="3933056"/>
            <a:ext cx="3266183" cy="32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68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Контрол и мониторинг от Агенция за качество на социални услуги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4654028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Картина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700" y="4581128"/>
            <a:ext cx="3353594" cy="237122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13" y="4653136"/>
            <a:ext cx="4111704" cy="25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12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85900" y="404664"/>
            <a:ext cx="10157354" cy="1397000"/>
          </a:xfrm>
        </p:spPr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Национална карта на социалните услуги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53852" y="2129748"/>
            <a:ext cx="10157354" cy="4470400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Картата показва териториалното разпределение на социални услуги на общинско и областно ниво, включително максималния брой хора, които ще бъдат осигурени през съответната година по линия на държавния или общинския бюджети. За целта общините ще описват какви са нуждите им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9838" y="4910040"/>
            <a:ext cx="2722736" cy="1933005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307516" y="0"/>
            <a:ext cx="2722736" cy="1933005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6140" y="3861048"/>
            <a:ext cx="4782078" cy="31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28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13892" y="2708920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БЛАГОДАРЯ ЗА ВНИМАНИЕТО!</a:t>
            </a:r>
            <a:endParaRPr lang="bg-BG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4352" y="4149080"/>
            <a:ext cx="6125064" cy="2982466"/>
          </a:xfrm>
          <a:prstGeom prst="rect">
            <a:avLst/>
          </a:prstGeom>
        </p:spPr>
      </p:pic>
      <p:sp>
        <p:nvSpPr>
          <p:cNvPr id="5" name="Усмихнато лице 4"/>
          <p:cNvSpPr/>
          <p:nvPr/>
        </p:nvSpPr>
        <p:spPr>
          <a:xfrm>
            <a:off x="5781781" y="3645024"/>
            <a:ext cx="830205" cy="79208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8389" y="4424"/>
            <a:ext cx="7246540" cy="263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62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Какво е социална услуга?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8923891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Картина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0796" y="4293096"/>
            <a:ext cx="2745234" cy="2745234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-99392"/>
            <a:ext cx="2745234" cy="27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91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97868" y="-362717"/>
            <a:ext cx="10157354" cy="1397000"/>
          </a:xfrm>
        </p:spPr>
        <p:txBody>
          <a:bodyPr rtlCol="0"/>
          <a:lstStyle/>
          <a:p>
            <a:pPr algn="ctr" rtl="0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Видове социални услуги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1"/>
          </p:nvPr>
        </p:nvSpPr>
        <p:spPr>
          <a:xfrm>
            <a:off x="477788" y="1124744"/>
            <a:ext cx="11071516" cy="4470400"/>
          </a:xfrm>
        </p:spPr>
        <p:txBody>
          <a:bodyPr rtlCol="0">
            <a:noAutofit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Информиране и консултиране</a:t>
            </a:r>
          </a:p>
          <a:p>
            <a:pPr marL="457200" indent="-457200" rtl="0">
              <a:buFont typeface="+mj-lt"/>
              <a:buAutoNum type="arabicPeriod"/>
            </a:pP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Застъпничество и посредничество</a:t>
            </a:r>
          </a:p>
          <a:p>
            <a:pPr marL="457200" indent="-457200" rtl="0">
              <a:buFont typeface="+mj-lt"/>
              <a:buAutoNum type="arabicPeriod"/>
            </a:pP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Общностна работа</a:t>
            </a:r>
          </a:p>
          <a:p>
            <a:pPr marL="457200" indent="-457200" rtl="0">
              <a:buFont typeface="+mj-lt"/>
              <a:buAutoNum type="arabicPeriod"/>
            </a:pP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Терапия и рехабилитация</a:t>
            </a:r>
          </a:p>
          <a:p>
            <a:pPr marL="457200" indent="-457200" rtl="0">
              <a:buFont typeface="+mj-lt"/>
              <a:buAutoNum type="arabicPeriod"/>
            </a:pP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Обучение за придобиване на умения</a:t>
            </a:r>
          </a:p>
          <a:p>
            <a:pPr marL="457200" indent="-457200" rtl="0">
              <a:buFont typeface="+mj-lt"/>
              <a:buAutoNum type="arabicPeriod"/>
            </a:pP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Подкрепа за придобиване на трудови умения</a:t>
            </a:r>
          </a:p>
          <a:p>
            <a:pPr marL="457200" indent="-457200" rtl="0">
              <a:buFont typeface="+mj-lt"/>
              <a:buAutoNum type="arabicPeriod"/>
            </a:pP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Дневна грижа</a:t>
            </a:r>
          </a:p>
          <a:p>
            <a:pPr marL="457200" indent="-457200" rtl="0">
              <a:buFont typeface="+mj-lt"/>
              <a:buAutoNum type="arabicPeriod"/>
            </a:pP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Резидентна грижа</a:t>
            </a:r>
          </a:p>
          <a:p>
            <a:pPr marL="457200" indent="-457200" rtl="0">
              <a:buFont typeface="+mj-lt"/>
              <a:buAutoNum type="arabicPeriod"/>
            </a:pP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Осигуряване на подслон</a:t>
            </a:r>
          </a:p>
          <a:p>
            <a:pPr marL="457200" indent="-457200" rtl="0">
              <a:buFont typeface="+mj-lt"/>
              <a:buAutoNum type="arabicPeriod"/>
            </a:pP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Асистентска подкрепа</a:t>
            </a:r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156" y="3837781"/>
            <a:ext cx="6429375" cy="351472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276" y="-146023"/>
            <a:ext cx="4176464" cy="1789913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8326660" y="5301208"/>
            <a:ext cx="3979717" cy="17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31427" y="0"/>
            <a:ext cx="9981145" cy="1253751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Кой може да ползва социални услуги?</a:t>
            </a:r>
            <a:endParaRPr lang="bg-B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02740336"/>
              </p:ext>
            </p:extLst>
          </p:nvPr>
        </p:nvGraphicFramePr>
        <p:xfrm>
          <a:off x="1117309" y="1473200"/>
          <a:ext cx="1030605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Картина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31427" y="4947092"/>
            <a:ext cx="5256584" cy="1910908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6014" y="0"/>
            <a:ext cx="4922811" cy="1789573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9543" y="4437112"/>
            <a:ext cx="2669282" cy="26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73932" y="1916832"/>
            <a:ext cx="8664758" cy="2362448"/>
          </a:xfrm>
        </p:spPr>
        <p:txBody>
          <a:bodyPr rtlCol="0"/>
          <a:lstStyle/>
          <a:p>
            <a:pPr algn="ctr" rtl="0"/>
            <a:r>
              <a:rPr lang="bg-BG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Как се предоставят социални услуги?</a:t>
            </a:r>
            <a:endParaRPr lang="bg-BG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текст 4"/>
          <p:cNvSpPr>
            <a:spLocks noGrp="1"/>
          </p:cNvSpPr>
          <p:nvPr>
            <p:ph type="body" idx="1"/>
          </p:nvPr>
        </p:nvSpPr>
        <p:spPr>
          <a:xfrm>
            <a:off x="1096697" y="476672"/>
            <a:ext cx="4973041" cy="753364"/>
          </a:xfrm>
        </p:spPr>
        <p:txBody>
          <a:bodyPr rtlCol="0"/>
          <a:lstStyle/>
          <a:p>
            <a:pPr algn="ctr" rtl="0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Общодостъпни услуги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2"/>
          </p:nvPr>
        </p:nvSpPr>
        <p:spPr>
          <a:xfrm>
            <a:off x="1083446" y="1700808"/>
            <a:ext cx="4977104" cy="3657600"/>
          </a:xfrm>
        </p:spPr>
        <p:txBody>
          <a:bodyPr rtlCol="0">
            <a:normAutofit fontScale="92500"/>
          </a:bodyPr>
          <a:lstStyle/>
          <a:p>
            <a:pPr rtl="0">
              <a:buFont typeface="Wingdings" panose="05000000000000000000" pitchFamily="2" charset="2"/>
              <a:buChar char="q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Не се издават заповеди и направления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Право на информиран избор на услуга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Право на избор на доставчик – правила в зависимост от това дали услугата е на общинско или областно ниво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Без насочване, оценка и план 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Не се сключва договор за ползване на услугата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Контейнер за текст 5"/>
          <p:cNvSpPr>
            <a:spLocks noGrp="1"/>
          </p:cNvSpPr>
          <p:nvPr>
            <p:ph type="body" sz="quarter" idx="3"/>
          </p:nvPr>
        </p:nvSpPr>
        <p:spPr>
          <a:xfrm>
            <a:off x="6086305" y="476672"/>
            <a:ext cx="4973041" cy="753364"/>
          </a:xfrm>
        </p:spPr>
        <p:txBody>
          <a:bodyPr rtlCol="0"/>
          <a:lstStyle/>
          <a:p>
            <a:pPr algn="ctr" rtl="0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Специализирани услуги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4"/>
          </p:nvPr>
        </p:nvSpPr>
        <p:spPr>
          <a:xfrm>
            <a:off x="6670476" y="1484784"/>
            <a:ext cx="4977104" cy="3657600"/>
          </a:xfrm>
        </p:spPr>
        <p:txBody>
          <a:bodyPr rtlCol="0">
            <a:noAutofit/>
          </a:bodyPr>
          <a:lstStyle/>
          <a:p>
            <a:pPr rtl="0">
              <a:buFont typeface="Wingdings" panose="05000000000000000000" pitchFamily="2" charset="2"/>
              <a:buChar char="q"/>
            </a:pPr>
            <a:r>
              <a:rPr lang="bg-BG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Не се издават заповеди и направления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bg-BG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Насочване от общината или от ДСП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bg-BG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Координация и съдействие при насочването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bg-BG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Услуги като мярка за закрила на детето – ЗЗД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bg-BG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Право на избор на доставчик – правила в зависимост от това дали услугата е на общинско или областно ниво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bg-BG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Изготвяне на индивидуална оценка и план 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bg-BG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Координация и съдействие от други органи и лица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bg-BG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Сключване на договор за ползване на услугата 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bg-BG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Управление на случай</a:t>
            </a: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209949" cy="3819699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8978876" y="3038301"/>
            <a:ext cx="3209949" cy="3819699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3932" y="4565799"/>
            <a:ext cx="5189188" cy="25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9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bg-BG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Особени правила</a:t>
            </a:r>
            <a:endParaRPr lang="bg-BG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21804" y="1628800"/>
            <a:ext cx="1080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Особени правила при предоставянето на услуги за:</a:t>
            </a:r>
          </a:p>
          <a:p>
            <a:endParaRPr lang="bg-B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Деца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Лица, поставени под запрещение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Право на заместваща грижа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Право на асистентска подкрепа</a:t>
            </a:r>
            <a:endParaRPr lang="bg-B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56" y="3573016"/>
            <a:ext cx="4793754" cy="33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9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41884" y="223426"/>
            <a:ext cx="10157354" cy="1397000"/>
          </a:xfrm>
        </p:spPr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Кой може да предоставя социални услуги?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Общини 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117309" y="2497836"/>
            <a:ext cx="4977104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Основен доставчик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Организация, управление, предоставяне на услугите на общинско ниво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Общински юридически лица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Възлагане на предоставянето на услуги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Конкурс за възлагане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Частни доставчици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Право да предоставят социални услуги след издаване на лиценз с валидност 5 години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Изисквания при възлагането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Задължителна ежегодна оценка на изпълнението на договора за възлагане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76" y="-171400"/>
            <a:ext cx="2088232" cy="2186653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94112">
            <a:off x="10147876" y="4885609"/>
            <a:ext cx="2088232" cy="2186653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244" y="4346776"/>
            <a:ext cx="2885306" cy="28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28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26130_TF02787940" id="{B74C8B50-84DD-4711-A4BA-A75FF7E8B0CD}" vid="{22AEB2E8-46D5-4D65-96A5-CE9A58130B8F}"/>
    </a:ext>
  </a:extLst>
</a:theme>
</file>

<file path=ppt/theme/theme2.xml><?xml version="1.0" encoding="utf-8"?>
<a:theme xmlns:a="http://schemas.openxmlformats.org/drawingml/2006/main" name="Тема н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н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Синя презентация с купчина книги (широк екран)</Template>
  <TotalTime>0</TotalTime>
  <Words>1748</Words>
  <Application>Microsoft Office PowerPoint</Application>
  <PresentationFormat>По избор</PresentationFormat>
  <Paragraphs>179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27</vt:i4>
      </vt:variant>
    </vt:vector>
  </HeadingPairs>
  <TitlesOfParts>
    <vt:vector size="28" baseType="lpstr">
      <vt:lpstr>Книги 16x9</vt:lpstr>
      <vt:lpstr>Наредба за качеството на социални услуги и подзаконови нормативни актове</vt:lpstr>
      <vt:lpstr>Цели на Закона за социалните услуги (ЗСУ)</vt:lpstr>
      <vt:lpstr>Какво е социална услуга?</vt:lpstr>
      <vt:lpstr>Видове социални услуги</vt:lpstr>
      <vt:lpstr>Кой може да ползва социални услуги?</vt:lpstr>
      <vt:lpstr>Как се предоставят социални услуги?</vt:lpstr>
      <vt:lpstr>Слайд 7</vt:lpstr>
      <vt:lpstr>Особени правила</vt:lpstr>
      <vt:lpstr>Кой може да предоставя социални услуги?</vt:lpstr>
      <vt:lpstr>Подзаконови нормативни актове</vt:lpstr>
      <vt:lpstr>Агенция за качеството на социални услуги</vt:lpstr>
      <vt:lpstr>Агенция за качеството на социални услуги</vt:lpstr>
      <vt:lpstr>Наредба за качеството на социалните услуги</vt:lpstr>
      <vt:lpstr>Наредба за качеството на социални услуги</vt:lpstr>
      <vt:lpstr>Основни принципи за разработване на програми за развитие на качеството на социалните услуги</vt:lpstr>
      <vt:lpstr>Основни принципи за разработване на програми за развитие на качеството на социалните услуги</vt:lpstr>
      <vt:lpstr>Основни принципи за разработване на програми за развитие на качеството на социалните услуги</vt:lpstr>
      <vt:lpstr>Основни принципи за разработване на програми за развитие на качеството на социалните услуги</vt:lpstr>
      <vt:lpstr>Ред на извършване на контрол, мониторинг и оценка на качеството на ефективността на социални услуги. Методи</vt:lpstr>
      <vt:lpstr>Ред на извършване на контрол, мониторинг и оценка на качеството на ефективността на социални услуги. Методи</vt:lpstr>
      <vt:lpstr>Ред на извършване на контрол, мониторинг и оценка на качеството на ефективността на социални услуги. Методи</vt:lpstr>
      <vt:lpstr>Ред на извършване на контрол, мониторинг и оценка на качеството на ефективността на социални услуги. Методи</vt:lpstr>
      <vt:lpstr>Предложение за въвеждане на нова документация, повишаваща качеството на социалната услуга</vt:lpstr>
      <vt:lpstr>Контрол и мониторинг от общината</vt:lpstr>
      <vt:lpstr>Контрол и мониторинг от Агенция за качество на социални услуги</vt:lpstr>
      <vt:lpstr>Национална карта на социалните услуги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2022-07-02T04:39:05Z</dcterms:created>
  <dcterms:modified xsi:type="dcterms:W3CDTF">2022-07-30T13:56:51Z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